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364" y="-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2DCD1-FEB3-4D13-8DFB-FE3E8B5ACA90}" type="datetimeFigureOut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30528-5697-4C45-9443-408D0CFCCE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00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 smtClean="0">
                <a:solidFill>
                  <a:srgbClr val="FF0000"/>
                </a:solidFill>
              </a:rPr>
              <a:t>ゴシック渋色</a:t>
            </a:r>
            <a:r>
              <a:rPr kumimoji="1" lang="en-US" altLang="ja-JP" sz="1200" dirty="0" smtClean="0">
                <a:solidFill>
                  <a:srgbClr val="FF0000"/>
                </a:solidFill>
              </a:rPr>
              <a:t>(</a:t>
            </a:r>
            <a:r>
              <a:rPr kumimoji="1" lang="ja-JP" altLang="en-US" sz="1200" dirty="0" smtClean="0">
                <a:solidFill>
                  <a:srgbClr val="FF0000"/>
                </a:solidFill>
              </a:rPr>
              <a:t>修正後）</a:t>
            </a:r>
            <a:endParaRPr kumimoji="1" lang="en-US" altLang="ja-JP" sz="1200" dirty="0" smtClean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0528-5697-4C45-9443-408D0CFCCEE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40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一部、明朝使用</a:t>
            </a:r>
            <a:r>
              <a:rPr kumimoji="1" lang="en-US" altLang="ja-JP" dirty="0" smtClean="0"/>
              <a:t>ver.</a:t>
            </a:r>
            <a:r>
              <a:rPr kumimoji="1" lang="ja-JP" altLang="en-US" dirty="0" smtClean="0"/>
              <a:t>（修正後）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0528-5697-4C45-9443-408D0CFCCEE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93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98F-DE7E-43E5-9EE3-65807E775A74}" type="datetimeFigureOut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D9DE-180C-4A97-978C-343E462449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78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98F-DE7E-43E5-9EE3-65807E775A74}" type="datetimeFigureOut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D9DE-180C-4A97-978C-343E462449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21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98F-DE7E-43E5-9EE3-65807E775A74}" type="datetimeFigureOut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D9DE-180C-4A97-978C-343E462449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46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98F-DE7E-43E5-9EE3-65807E775A74}" type="datetimeFigureOut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D9DE-180C-4A97-978C-343E462449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96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98F-DE7E-43E5-9EE3-65807E775A74}" type="datetimeFigureOut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D9DE-180C-4A97-978C-343E462449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9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98F-DE7E-43E5-9EE3-65807E775A74}" type="datetimeFigureOut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D9DE-180C-4A97-978C-343E462449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64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98F-DE7E-43E5-9EE3-65807E775A74}" type="datetimeFigureOut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D9DE-180C-4A97-978C-343E462449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1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98F-DE7E-43E5-9EE3-65807E775A74}" type="datetimeFigureOut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D9DE-180C-4A97-978C-343E462449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88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98F-DE7E-43E5-9EE3-65807E775A74}" type="datetimeFigureOut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D9DE-180C-4A97-978C-343E462449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17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98F-DE7E-43E5-9EE3-65807E775A74}" type="datetimeFigureOut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D9DE-180C-4A97-978C-343E462449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63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98F-DE7E-43E5-9EE3-65807E775A74}" type="datetimeFigureOut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D9DE-180C-4A97-978C-343E462449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67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3D98F-DE7E-43E5-9EE3-65807E775A74}" type="datetimeFigureOut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1D9DE-180C-4A97-978C-343E462449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83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" y="0"/>
            <a:ext cx="682034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" y="0"/>
            <a:ext cx="682034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17</Words>
  <Application>Microsoft Office PowerPoint</Application>
  <PresentationFormat>A4 210 x 297 mm</PresentationFormat>
  <Paragraphs>4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suzui</dc:creator>
  <cp:lastModifiedBy>mieken</cp:lastModifiedBy>
  <cp:revision>5</cp:revision>
  <cp:lastPrinted>2016-01-07T05:47:45Z</cp:lastPrinted>
  <dcterms:created xsi:type="dcterms:W3CDTF">2016-01-07T05:43:42Z</dcterms:created>
  <dcterms:modified xsi:type="dcterms:W3CDTF">2016-03-20T01:04:31Z</dcterms:modified>
</cp:coreProperties>
</file>