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11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8D025-5D33-4E7A-B170-951DCDE96BDE}" type="datetimeFigureOut">
              <a:rPr kumimoji="1" lang="ja-JP" altLang="en-US" smtClean="0"/>
              <a:t>2019/2/2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AD46-40B0-4EFB-9945-E57943B62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888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8D025-5D33-4E7A-B170-951DCDE96BDE}" type="datetimeFigureOut">
              <a:rPr kumimoji="1" lang="ja-JP" altLang="en-US" smtClean="0"/>
              <a:t>2019/2/2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AD46-40B0-4EFB-9945-E57943B62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264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8D025-5D33-4E7A-B170-951DCDE96BDE}" type="datetimeFigureOut">
              <a:rPr kumimoji="1" lang="ja-JP" altLang="en-US" smtClean="0"/>
              <a:t>2019/2/2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AD46-40B0-4EFB-9945-E57943B62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83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8D025-5D33-4E7A-B170-951DCDE96BDE}" type="datetimeFigureOut">
              <a:rPr kumimoji="1" lang="ja-JP" altLang="en-US" smtClean="0"/>
              <a:t>2019/2/2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AD46-40B0-4EFB-9945-E57943B62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784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8D025-5D33-4E7A-B170-951DCDE96BDE}" type="datetimeFigureOut">
              <a:rPr kumimoji="1" lang="ja-JP" altLang="en-US" smtClean="0"/>
              <a:t>2019/2/2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AD46-40B0-4EFB-9945-E57943B62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072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8D025-5D33-4E7A-B170-951DCDE96BDE}" type="datetimeFigureOut">
              <a:rPr kumimoji="1" lang="ja-JP" altLang="en-US" smtClean="0"/>
              <a:t>2019/2/2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AD46-40B0-4EFB-9945-E57943B62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475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8D025-5D33-4E7A-B170-951DCDE96BDE}" type="datetimeFigureOut">
              <a:rPr kumimoji="1" lang="ja-JP" altLang="en-US" smtClean="0"/>
              <a:t>2019/2/2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AD46-40B0-4EFB-9945-E57943B62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19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8D025-5D33-4E7A-B170-951DCDE96BDE}" type="datetimeFigureOut">
              <a:rPr kumimoji="1" lang="ja-JP" altLang="en-US" smtClean="0"/>
              <a:t>2019/2/2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AD46-40B0-4EFB-9945-E57943B62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7845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8D025-5D33-4E7A-B170-951DCDE96BDE}" type="datetimeFigureOut">
              <a:rPr kumimoji="1" lang="ja-JP" altLang="en-US" smtClean="0"/>
              <a:t>2019/2/2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AD46-40B0-4EFB-9945-E57943B62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288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8D025-5D33-4E7A-B170-951DCDE96BDE}" type="datetimeFigureOut">
              <a:rPr kumimoji="1" lang="ja-JP" altLang="en-US" smtClean="0"/>
              <a:t>2019/2/2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AD46-40B0-4EFB-9945-E57943B62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09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8D025-5D33-4E7A-B170-951DCDE96BDE}" type="datetimeFigureOut">
              <a:rPr kumimoji="1" lang="ja-JP" altLang="en-US" smtClean="0"/>
              <a:t>2019/2/2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7AD46-40B0-4EFB-9945-E57943B62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05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8D025-5D33-4E7A-B170-951DCDE96BDE}" type="datetimeFigureOut">
              <a:rPr kumimoji="1" lang="ja-JP" altLang="en-US" smtClean="0"/>
              <a:t>2019/2/2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7AD46-40B0-4EFB-9945-E57943B62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929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34504"/>
            <a:ext cx="6858000" cy="9871496"/>
          </a:xfrm>
          <a:prstGeom prst="rect">
            <a:avLst/>
          </a:prstGeom>
          <a:solidFill>
            <a:srgbClr val="FFFF00">
              <a:lumMod val="40000"/>
              <a:lumOff val="60000"/>
            </a:srgbClr>
          </a:solidFill>
          <a:ln w="762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-128550" y="216652"/>
            <a:ext cx="71151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smtClean="0">
                <a:ln w="2857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ご来院の皆様へのお願い</a:t>
            </a:r>
            <a:endParaRPr lang="ja-JP" altLang="en-US" sz="4800" dirty="0">
              <a:ln w="28575" cmpd="sng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39383" y="1158028"/>
            <a:ext cx="6435450" cy="131080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　現在、</a:t>
            </a:r>
            <a:r>
              <a:rPr lang="ja-JP" altLang="en-US" sz="3200" u="sng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三重県下</a:t>
            </a:r>
            <a:r>
              <a:rPr lang="ja-JP" altLang="en-US" sz="320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で麻しん（はしか）</a:t>
            </a:r>
            <a:r>
              <a:rPr lang="en-US" altLang="ja-JP" sz="320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/>
            </a:r>
            <a:br>
              <a:rPr lang="en-US" altLang="ja-JP" sz="320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</a:br>
            <a:r>
              <a:rPr lang="ja-JP" altLang="en-US" sz="320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患者の報告が相次いでいます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8000" l="811" r="98108">
                        <a14:foregroundMark x1="38378" y1="46727" x2="39730" y2="60000"/>
                        <a14:foregroundMark x1="68649" y1="42545" x2="77838" y2="71818"/>
                        <a14:foregroundMark x1="65676" y1="42545" x2="56486" y2="60000"/>
                        <a14:foregroundMark x1="57297" y1="82545" x2="57297" y2="87091"/>
                        <a14:foregroundMark x1="69459" y1="82000" x2="69459" y2="918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9200" y="7568167"/>
            <a:ext cx="1475616" cy="2193483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455" b="98364" l="2326" r="9360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63" y="7533815"/>
            <a:ext cx="1337123" cy="2137842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1202981" y="8211972"/>
            <a:ext cx="4608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kumimoji="1" lang="ja-JP" altLang="en-US" sz="2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ＭＳ Ｐゴシック" panose="020B0600070205080204" pitchFamily="50" charset="-128"/>
              </a:rPr>
              <a:t>●●病院</a:t>
            </a:r>
            <a:endParaRPr kumimoji="1" lang="en-US" altLang="ja-JP" sz="24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ＭＳ Ｐゴシック" panose="020B0600070205080204" pitchFamily="50" charset="-128"/>
            </a:endParaRPr>
          </a:p>
          <a:p>
            <a:pPr algn="ctr" defTabSz="914400"/>
            <a:r>
              <a:rPr kumimoji="1" lang="ja-JP" altLang="en-US" sz="2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ＭＳ Ｐゴシック" panose="020B0600070205080204" pitchFamily="50" charset="-128"/>
              </a:rPr>
              <a:t>（電話</a:t>
            </a:r>
            <a:r>
              <a:rPr kumimoji="1" lang="ja-JP" altLang="en-US" sz="24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ＭＳ Ｐゴシック" panose="020B0600070205080204" pitchFamily="50" charset="-128"/>
              </a:rPr>
              <a:t>：</a:t>
            </a:r>
            <a:r>
              <a:rPr kumimoji="1" lang="en-US" altLang="ja-JP" sz="24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ＭＳ Ｐゴシック" panose="020B0600070205080204" pitchFamily="50" charset="-128"/>
              </a:rPr>
              <a:t>XXX-XXX-XXXX</a:t>
            </a:r>
            <a:r>
              <a:rPr kumimoji="1" lang="ja-JP" altLang="en-US" sz="2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ＭＳ Ｐゴシック" panose="020B0600070205080204" pitchFamily="50" charset="-128"/>
              </a:rPr>
              <a:t>）</a:t>
            </a:r>
            <a:endParaRPr kumimoji="1" lang="en-US" altLang="ja-JP" sz="24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ＭＳ Ｐゴシック" panose="020B0600070205080204" pitchFamily="50" charset="-128"/>
            </a:endParaRPr>
          </a:p>
          <a:p>
            <a:pPr algn="ctr" defTabSz="914400"/>
            <a:r>
              <a:rPr kumimoji="1" lang="en-US" altLang="ja-JP" sz="24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ＭＳ Ｐゴシック" panose="020B0600070205080204" pitchFamily="50" charset="-128"/>
              </a:rPr>
              <a:t>××</a:t>
            </a:r>
            <a:r>
              <a:rPr kumimoji="1" lang="ja-JP" altLang="en-US" sz="24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ＭＳ Ｐゴシック" panose="020B0600070205080204" pitchFamily="50" charset="-128"/>
              </a:rPr>
              <a:t>保健所</a:t>
            </a:r>
            <a:endParaRPr kumimoji="1" lang="en-US" altLang="ja-JP" sz="24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77693E99-31EE-4509-A2E5-FBBA3232A2D6}"/>
              </a:ext>
            </a:extLst>
          </p:cNvPr>
          <p:cNvSpPr txBox="1">
            <a:spLocks/>
          </p:cNvSpPr>
          <p:nvPr/>
        </p:nvSpPr>
        <p:spPr>
          <a:xfrm>
            <a:off x="116632" y="2294131"/>
            <a:ext cx="6741368" cy="353584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ja-JP" altLang="en-US" sz="40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/>
              </a:rPr>
              <a:t>発熱、発しん症状がある</a:t>
            </a:r>
            <a:endParaRPr lang="en-US" altLang="ja-JP" sz="4000" b="1" dirty="0">
              <a:ln w="19050"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ja-JP" altLang="en-US" sz="40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/>
              </a:rPr>
              <a:t>麻しん（はしか）と診断された方と接触があり、発熱</a:t>
            </a:r>
            <a:r>
              <a:rPr lang="ja-JP" altLang="en-US" sz="4000" b="1" dirty="0" smtClean="0">
                <a:ln w="19050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/>
              </a:rPr>
              <a:t>、　発しん</a:t>
            </a:r>
            <a:r>
              <a:rPr lang="ja-JP" altLang="en-US" sz="40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/>
              </a:rPr>
              <a:t>、せき</a:t>
            </a:r>
            <a:r>
              <a:rPr lang="ja-JP" altLang="en-US" sz="4000" b="1" dirty="0" smtClean="0">
                <a:ln w="19050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/>
              </a:rPr>
              <a:t>、鼻水</a:t>
            </a:r>
            <a:r>
              <a:rPr lang="ja-JP" altLang="en-US" sz="40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/>
              </a:rPr>
              <a:t>など</a:t>
            </a:r>
            <a:r>
              <a:rPr lang="ja-JP" altLang="en-US" sz="4000" b="1" dirty="0" smtClean="0">
                <a:ln w="19050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/>
              </a:rPr>
              <a:t>の　症状</a:t>
            </a:r>
            <a:r>
              <a:rPr lang="ja-JP" altLang="en-US" sz="40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/>
              </a:rPr>
              <a:t>がある</a:t>
            </a:r>
            <a:endParaRPr lang="ja-JP" altLang="en-US" sz="3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HGP創英角ﾎﾟｯﾌﾟ体" panose="040B0A00000000000000"/>
            </a:endParaRP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AE60E294-B948-408C-AFD6-726CD263A6AA}"/>
              </a:ext>
            </a:extLst>
          </p:cNvPr>
          <p:cNvSpPr txBox="1">
            <a:spLocks/>
          </p:cNvSpPr>
          <p:nvPr/>
        </p:nvSpPr>
        <p:spPr>
          <a:xfrm>
            <a:off x="132657" y="5868430"/>
            <a:ext cx="6624968" cy="156966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に該当する方は、</a:t>
            </a:r>
            <a:r>
              <a:rPr lang="ja-JP" altLang="en-US" sz="32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必ず</a:t>
            </a:r>
            <a:r>
              <a:rPr lang="ja-JP" altLang="en-US" sz="320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その旨を</a:t>
            </a:r>
            <a:r>
              <a:rPr lang="en-US" altLang="ja-JP" sz="320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/>
            </a:r>
            <a:br>
              <a:rPr lang="en-US" altLang="ja-JP" sz="320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</a:br>
            <a:r>
              <a:rPr lang="ja-JP" altLang="en-US" sz="3200" u="sng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中に入る前に</a:t>
            </a:r>
            <a:r>
              <a:rPr lang="ja-JP" altLang="en-US" sz="320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電話でお知らせください</a:t>
            </a:r>
            <a:endParaRPr lang="en-US" altLang="ja-JP" sz="3200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  <a:p>
            <a:pPr algn="l"/>
            <a:r>
              <a:rPr lang="ja-JP" altLang="en-US" sz="320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ご協力よろしくお願いいたします</a:t>
            </a:r>
          </a:p>
        </p:txBody>
      </p:sp>
    </p:spTree>
    <p:extLst>
      <p:ext uri="{BB962C8B-B14F-4D97-AF65-F5344CB8AC3E}">
        <p14:creationId xmlns:p14="http://schemas.microsoft.com/office/powerpoint/2010/main" val="1762978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49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HGP創英角ﾎﾟｯﾌﾟ体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mieken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mieken</dc:creator>
  <cp:lastModifiedBy>mieken</cp:lastModifiedBy>
  <cp:revision>1</cp:revision>
  <dcterms:created xsi:type="dcterms:W3CDTF">2019-02-02T11:10:04Z</dcterms:created>
  <dcterms:modified xsi:type="dcterms:W3CDTF">2019-02-02T11:13:25Z</dcterms:modified>
</cp:coreProperties>
</file>