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3"/>
  </p:notesMasterIdLst>
  <p:sldIdLst>
    <p:sldId id="262" r:id="rId2"/>
  </p:sldIdLst>
  <p:sldSz cx="6858000" cy="9906000" type="A4"/>
  <p:notesSz cx="7318375" cy="10450513"/>
  <p:defaultTextStyle>
    <a:defPPr>
      <a:defRPr lang="ja-JP"/>
    </a:defPPr>
    <a:lvl1pPr marL="0" algn="l" defTabSz="914107" rtl="0" eaLnBrk="1" latinLnBrk="0" hangingPunct="1">
      <a:defRPr kumimoji="1" sz="1800" kern="1200">
        <a:solidFill>
          <a:schemeClr val="tx1"/>
        </a:solidFill>
        <a:latin typeface="+mn-lt"/>
        <a:ea typeface="+mn-ea"/>
        <a:cs typeface="+mn-cs"/>
      </a:defRPr>
    </a:lvl1pPr>
    <a:lvl2pPr marL="457053" algn="l" defTabSz="914107" rtl="0" eaLnBrk="1" latinLnBrk="0" hangingPunct="1">
      <a:defRPr kumimoji="1" sz="1800" kern="1200">
        <a:solidFill>
          <a:schemeClr val="tx1"/>
        </a:solidFill>
        <a:latin typeface="+mn-lt"/>
        <a:ea typeface="+mn-ea"/>
        <a:cs typeface="+mn-cs"/>
      </a:defRPr>
    </a:lvl2pPr>
    <a:lvl3pPr marL="914107" algn="l" defTabSz="914107" rtl="0" eaLnBrk="1" latinLnBrk="0" hangingPunct="1">
      <a:defRPr kumimoji="1" sz="1800" kern="1200">
        <a:solidFill>
          <a:schemeClr val="tx1"/>
        </a:solidFill>
        <a:latin typeface="+mn-lt"/>
        <a:ea typeface="+mn-ea"/>
        <a:cs typeface="+mn-cs"/>
      </a:defRPr>
    </a:lvl3pPr>
    <a:lvl4pPr marL="1371160" algn="l" defTabSz="914107" rtl="0" eaLnBrk="1" latinLnBrk="0" hangingPunct="1">
      <a:defRPr kumimoji="1" sz="1800" kern="1200">
        <a:solidFill>
          <a:schemeClr val="tx1"/>
        </a:solidFill>
        <a:latin typeface="+mn-lt"/>
        <a:ea typeface="+mn-ea"/>
        <a:cs typeface="+mn-cs"/>
      </a:defRPr>
    </a:lvl4pPr>
    <a:lvl5pPr marL="1828214" algn="l" defTabSz="914107" rtl="0" eaLnBrk="1" latinLnBrk="0" hangingPunct="1">
      <a:defRPr kumimoji="1" sz="1800" kern="1200">
        <a:solidFill>
          <a:schemeClr val="tx1"/>
        </a:solidFill>
        <a:latin typeface="+mn-lt"/>
        <a:ea typeface="+mn-ea"/>
        <a:cs typeface="+mn-cs"/>
      </a:defRPr>
    </a:lvl5pPr>
    <a:lvl6pPr marL="2285266" algn="l" defTabSz="914107" rtl="0" eaLnBrk="1" latinLnBrk="0" hangingPunct="1">
      <a:defRPr kumimoji="1" sz="1800" kern="1200">
        <a:solidFill>
          <a:schemeClr val="tx1"/>
        </a:solidFill>
        <a:latin typeface="+mn-lt"/>
        <a:ea typeface="+mn-ea"/>
        <a:cs typeface="+mn-cs"/>
      </a:defRPr>
    </a:lvl6pPr>
    <a:lvl7pPr marL="2742321" algn="l" defTabSz="914107" rtl="0" eaLnBrk="1" latinLnBrk="0" hangingPunct="1">
      <a:defRPr kumimoji="1" sz="1800" kern="1200">
        <a:solidFill>
          <a:schemeClr val="tx1"/>
        </a:solidFill>
        <a:latin typeface="+mn-lt"/>
        <a:ea typeface="+mn-ea"/>
        <a:cs typeface="+mn-cs"/>
      </a:defRPr>
    </a:lvl7pPr>
    <a:lvl8pPr marL="3199374" algn="l" defTabSz="914107" rtl="0" eaLnBrk="1" latinLnBrk="0" hangingPunct="1">
      <a:defRPr kumimoji="1" sz="1800" kern="1200">
        <a:solidFill>
          <a:schemeClr val="tx1"/>
        </a:solidFill>
        <a:latin typeface="+mn-lt"/>
        <a:ea typeface="+mn-ea"/>
        <a:cs typeface="+mn-cs"/>
      </a:defRPr>
    </a:lvl8pPr>
    <a:lvl9pPr marL="3656426" algn="l" defTabSz="914107"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4D26"/>
    <a:srgbClr val="693905"/>
    <a:srgbClr val="906E30"/>
    <a:srgbClr val="A4723A"/>
    <a:srgbClr val="664724"/>
    <a:srgbClr val="645226"/>
    <a:srgbClr val="640000"/>
    <a:srgbClr val="3E0000"/>
    <a:srgbClr val="FFC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5" d="100"/>
          <a:sy n="75" d="100"/>
        </p:scale>
        <p:origin x="1716" y="-2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3171295" cy="524340"/>
          </a:xfrm>
          <a:prstGeom prst="rect">
            <a:avLst/>
          </a:prstGeom>
        </p:spPr>
        <p:txBody>
          <a:bodyPr vert="horz" lIns="97166" tIns="48583" rIns="97166" bIns="48583" rtlCol="0"/>
          <a:lstStyle>
            <a:lvl1pPr algn="l">
              <a:defRPr sz="1200"/>
            </a:lvl1pPr>
          </a:lstStyle>
          <a:p>
            <a:endParaRPr kumimoji="1" lang="ja-JP" altLang="en-US"/>
          </a:p>
        </p:txBody>
      </p:sp>
      <p:sp>
        <p:nvSpPr>
          <p:cNvPr id="3" name="日付プレースホルダー 2"/>
          <p:cNvSpPr>
            <a:spLocks noGrp="1"/>
          </p:cNvSpPr>
          <p:nvPr>
            <p:ph type="dt" idx="1"/>
          </p:nvPr>
        </p:nvSpPr>
        <p:spPr>
          <a:xfrm>
            <a:off x="4145388" y="0"/>
            <a:ext cx="3171295" cy="524340"/>
          </a:xfrm>
          <a:prstGeom prst="rect">
            <a:avLst/>
          </a:prstGeom>
        </p:spPr>
        <p:txBody>
          <a:bodyPr vert="horz" lIns="97166" tIns="48583" rIns="97166" bIns="48583" rtlCol="0"/>
          <a:lstStyle>
            <a:lvl1pPr algn="r">
              <a:defRPr sz="1200"/>
            </a:lvl1pPr>
          </a:lstStyle>
          <a:p>
            <a:fld id="{70F99883-74AE-4A2C-81B7-5B86A08198C0}" type="datetimeFigureOut">
              <a:rPr kumimoji="1" lang="ja-JP" altLang="en-US" smtClean="0"/>
              <a:t>2019/8/29</a:t>
            </a:fld>
            <a:endParaRPr kumimoji="1" lang="ja-JP" altLang="en-US"/>
          </a:p>
        </p:txBody>
      </p:sp>
      <p:sp>
        <p:nvSpPr>
          <p:cNvPr id="4" name="スライド イメージ プレースホルダー 3"/>
          <p:cNvSpPr>
            <a:spLocks noGrp="1" noRot="1" noChangeAspect="1"/>
          </p:cNvSpPr>
          <p:nvPr>
            <p:ph type="sldImg" idx="2"/>
          </p:nvPr>
        </p:nvSpPr>
        <p:spPr>
          <a:xfrm>
            <a:off x="2436813" y="1304925"/>
            <a:ext cx="2444750" cy="3529013"/>
          </a:xfrm>
          <a:prstGeom prst="rect">
            <a:avLst/>
          </a:prstGeom>
          <a:noFill/>
          <a:ln w="12700">
            <a:solidFill>
              <a:prstClr val="black"/>
            </a:solidFill>
          </a:ln>
        </p:spPr>
        <p:txBody>
          <a:bodyPr vert="horz" lIns="97166" tIns="48583" rIns="97166" bIns="48583" rtlCol="0" anchor="ctr"/>
          <a:lstStyle/>
          <a:p>
            <a:endParaRPr lang="ja-JP" altLang="en-US"/>
          </a:p>
        </p:txBody>
      </p:sp>
      <p:sp>
        <p:nvSpPr>
          <p:cNvPr id="5" name="ノート プレースホルダー 4"/>
          <p:cNvSpPr>
            <a:spLocks noGrp="1"/>
          </p:cNvSpPr>
          <p:nvPr>
            <p:ph type="body" sz="quarter" idx="3"/>
          </p:nvPr>
        </p:nvSpPr>
        <p:spPr>
          <a:xfrm>
            <a:off x="731838" y="5029310"/>
            <a:ext cx="5854700" cy="4114889"/>
          </a:xfrm>
          <a:prstGeom prst="rect">
            <a:avLst/>
          </a:prstGeom>
        </p:spPr>
        <p:txBody>
          <a:bodyPr vert="horz" lIns="97166" tIns="48583" rIns="97166" bIns="4858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926176"/>
            <a:ext cx="3171295" cy="524339"/>
          </a:xfrm>
          <a:prstGeom prst="rect">
            <a:avLst/>
          </a:prstGeom>
        </p:spPr>
        <p:txBody>
          <a:bodyPr vert="horz" lIns="97166" tIns="48583" rIns="97166" bIns="4858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145388" y="9926176"/>
            <a:ext cx="3171295" cy="524339"/>
          </a:xfrm>
          <a:prstGeom prst="rect">
            <a:avLst/>
          </a:prstGeom>
        </p:spPr>
        <p:txBody>
          <a:bodyPr vert="horz" lIns="97166" tIns="48583" rIns="97166" bIns="48583" rtlCol="0" anchor="b"/>
          <a:lstStyle>
            <a:lvl1pPr algn="r">
              <a:defRPr sz="1200"/>
            </a:lvl1pPr>
          </a:lstStyle>
          <a:p>
            <a:fld id="{ACD93CC5-A9B8-46A1-B8C3-70AA73E05DA2}" type="slidenum">
              <a:rPr kumimoji="1" lang="ja-JP" altLang="en-US" smtClean="0"/>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914107" rtl="0" eaLnBrk="1" latinLnBrk="0" hangingPunct="1">
      <a:defRPr kumimoji="1" sz="1200" kern="1200">
        <a:solidFill>
          <a:schemeClr val="tx1"/>
        </a:solidFill>
        <a:latin typeface="+mn-lt"/>
        <a:ea typeface="+mn-ea"/>
        <a:cs typeface="+mn-cs"/>
      </a:defRPr>
    </a:lvl1pPr>
    <a:lvl2pPr marL="457053" algn="l" defTabSz="914107" rtl="0" eaLnBrk="1" latinLnBrk="0" hangingPunct="1">
      <a:defRPr kumimoji="1" sz="1200" kern="1200">
        <a:solidFill>
          <a:schemeClr val="tx1"/>
        </a:solidFill>
        <a:latin typeface="+mn-lt"/>
        <a:ea typeface="+mn-ea"/>
        <a:cs typeface="+mn-cs"/>
      </a:defRPr>
    </a:lvl2pPr>
    <a:lvl3pPr marL="914107" algn="l" defTabSz="914107" rtl="0" eaLnBrk="1" latinLnBrk="0" hangingPunct="1">
      <a:defRPr kumimoji="1" sz="1200" kern="1200">
        <a:solidFill>
          <a:schemeClr val="tx1"/>
        </a:solidFill>
        <a:latin typeface="+mn-lt"/>
        <a:ea typeface="+mn-ea"/>
        <a:cs typeface="+mn-cs"/>
      </a:defRPr>
    </a:lvl3pPr>
    <a:lvl4pPr marL="1371160" algn="l" defTabSz="914107" rtl="0" eaLnBrk="1" latinLnBrk="0" hangingPunct="1">
      <a:defRPr kumimoji="1" sz="1200" kern="1200">
        <a:solidFill>
          <a:schemeClr val="tx1"/>
        </a:solidFill>
        <a:latin typeface="+mn-lt"/>
        <a:ea typeface="+mn-ea"/>
        <a:cs typeface="+mn-cs"/>
      </a:defRPr>
    </a:lvl4pPr>
    <a:lvl5pPr marL="1828214" algn="l" defTabSz="914107" rtl="0" eaLnBrk="1" latinLnBrk="0" hangingPunct="1">
      <a:defRPr kumimoji="1" sz="1200" kern="1200">
        <a:solidFill>
          <a:schemeClr val="tx1"/>
        </a:solidFill>
        <a:latin typeface="+mn-lt"/>
        <a:ea typeface="+mn-ea"/>
        <a:cs typeface="+mn-cs"/>
      </a:defRPr>
    </a:lvl5pPr>
    <a:lvl6pPr marL="2285266" algn="l" defTabSz="914107" rtl="0" eaLnBrk="1" latinLnBrk="0" hangingPunct="1">
      <a:defRPr kumimoji="1" sz="1200" kern="1200">
        <a:solidFill>
          <a:schemeClr val="tx1"/>
        </a:solidFill>
        <a:latin typeface="+mn-lt"/>
        <a:ea typeface="+mn-ea"/>
        <a:cs typeface="+mn-cs"/>
      </a:defRPr>
    </a:lvl6pPr>
    <a:lvl7pPr marL="2742321" algn="l" defTabSz="914107" rtl="0" eaLnBrk="1" latinLnBrk="0" hangingPunct="1">
      <a:defRPr kumimoji="1" sz="1200" kern="1200">
        <a:solidFill>
          <a:schemeClr val="tx1"/>
        </a:solidFill>
        <a:latin typeface="+mn-lt"/>
        <a:ea typeface="+mn-ea"/>
        <a:cs typeface="+mn-cs"/>
      </a:defRPr>
    </a:lvl7pPr>
    <a:lvl8pPr marL="3199374" algn="l" defTabSz="914107" rtl="0" eaLnBrk="1" latinLnBrk="0" hangingPunct="1">
      <a:defRPr kumimoji="1" sz="1200" kern="1200">
        <a:solidFill>
          <a:schemeClr val="tx1"/>
        </a:solidFill>
        <a:latin typeface="+mn-lt"/>
        <a:ea typeface="+mn-ea"/>
        <a:cs typeface="+mn-cs"/>
      </a:defRPr>
    </a:lvl8pPr>
    <a:lvl9pPr marL="3656426" algn="l" defTabSz="914107"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2"/>
            <a:ext cx="5829300" cy="3448755"/>
          </a:xfrm>
          <a:prstGeom prst="rect">
            <a:avLst/>
          </a:prstGeo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a:prstGeom prst="rect">
            <a:avLst/>
          </a:prstGeom>
        </p:spPr>
        <p:txBody>
          <a:bodyPr/>
          <a:lstStyle>
            <a:lvl1pPr marL="0" indent="0" algn="ctr">
              <a:buNone/>
              <a:defRPr sz="1800"/>
            </a:lvl1pPr>
            <a:lvl2pPr marL="342888" indent="0" algn="ctr">
              <a:buNone/>
              <a:defRPr sz="1500"/>
            </a:lvl2pPr>
            <a:lvl3pPr marL="685775" indent="0" algn="ctr">
              <a:buNone/>
              <a:defRPr sz="1350"/>
            </a:lvl3pPr>
            <a:lvl4pPr marL="1028663" indent="0" algn="ctr">
              <a:buNone/>
              <a:defRPr sz="1200"/>
            </a:lvl4pPr>
            <a:lvl5pPr marL="1371552" indent="0" algn="ctr">
              <a:buNone/>
              <a:defRPr sz="1200"/>
            </a:lvl5pPr>
            <a:lvl6pPr marL="1714439" indent="0" algn="ctr">
              <a:buNone/>
              <a:defRPr sz="1200"/>
            </a:lvl6pPr>
            <a:lvl7pPr marL="2057327" indent="0" algn="ctr">
              <a:buNone/>
              <a:defRPr sz="1200"/>
            </a:lvl7pPr>
            <a:lvl8pPr marL="2400215" indent="0" algn="ctr">
              <a:buNone/>
              <a:defRPr sz="1200"/>
            </a:lvl8pPr>
            <a:lvl9pPr marL="2743102"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a:xfrm>
            <a:off x="471857" y="9180819"/>
            <a:ext cx="1542980" cy="527666"/>
          </a:xfrm>
          <a:prstGeom prst="rect">
            <a:avLst/>
          </a:prstGeom>
        </p:spPr>
        <p:txBody>
          <a:bodyPr/>
          <a:lstStyle>
            <a:lvl1pPr>
              <a:defRPr/>
            </a:lvl1pPr>
          </a:lstStyle>
          <a:p>
            <a:pPr>
              <a:defRPr/>
            </a:pPr>
            <a:fld id="{694A3B7E-DD21-4048-88F3-59665D8E8CDB}" type="datetimeFigureOut">
              <a:rPr lang="en-US">
                <a:solidFill>
                  <a:prstClr val="black">
                    <a:tint val="75000"/>
                  </a:prstClr>
                </a:solidFill>
              </a:rPr>
              <a:pPr>
                <a:defRPr/>
              </a:pPr>
              <a:t>8/29/2019</a:t>
            </a:fld>
            <a:endParaRPr lang="en-US" dirty="0">
              <a:solidFill>
                <a:prstClr val="black">
                  <a:tint val="75000"/>
                </a:prstClr>
              </a:solidFill>
            </a:endParaRPr>
          </a:p>
        </p:txBody>
      </p:sp>
      <p:sp>
        <p:nvSpPr>
          <p:cNvPr id="5" name="Footer Placeholder 4"/>
          <p:cNvSpPr>
            <a:spLocks noGrp="1"/>
          </p:cNvSpPr>
          <p:nvPr>
            <p:ph type="ftr" sz="quarter" idx="11"/>
          </p:nvPr>
        </p:nvSpPr>
        <p:spPr>
          <a:xfrm>
            <a:off x="2271065" y="9180819"/>
            <a:ext cx="2315870" cy="527666"/>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4843167" y="9180819"/>
            <a:ext cx="1542980" cy="527666"/>
          </a:xfrm>
          <a:prstGeom prst="rect">
            <a:avLst/>
          </a:prstGeom>
        </p:spPr>
        <p:txBody>
          <a:bodyPr/>
          <a:lstStyle>
            <a:lvl1pPr>
              <a:defRPr/>
            </a:lvl1pPr>
          </a:lstStyle>
          <a:p>
            <a:pPr>
              <a:defRPr/>
            </a:pPr>
            <a:fld id="{84903F17-9641-4B84-A974-7D55D06F1897}"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210892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471855" y="527666"/>
            <a:ext cx="5914290" cy="1914593"/>
          </a:xfrm>
          <a:prstGeom prst="rect">
            <a:avLst/>
          </a:prstGeom>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855" y="2636891"/>
            <a:ext cx="5914290" cy="6285862"/>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471857" y="9180819"/>
            <a:ext cx="1542980" cy="527666"/>
          </a:xfrm>
          <a:prstGeom prst="rect">
            <a:avLst/>
          </a:prstGeom>
        </p:spPr>
        <p:txBody>
          <a:bodyPr/>
          <a:lstStyle>
            <a:lvl1pPr>
              <a:defRPr/>
            </a:lvl1pPr>
          </a:lstStyle>
          <a:p>
            <a:pPr>
              <a:defRPr/>
            </a:pPr>
            <a:fld id="{57294DBB-917B-4186-A703-7409F7CF8E54}" type="datetimeFigureOut">
              <a:rPr lang="en-US">
                <a:solidFill>
                  <a:prstClr val="black">
                    <a:tint val="75000"/>
                  </a:prstClr>
                </a:solidFill>
              </a:rPr>
              <a:pPr>
                <a:defRPr/>
              </a:pPr>
              <a:t>8/29/2019</a:t>
            </a:fld>
            <a:endParaRPr lang="en-US" dirty="0">
              <a:solidFill>
                <a:prstClr val="black">
                  <a:tint val="75000"/>
                </a:prstClr>
              </a:solidFill>
            </a:endParaRPr>
          </a:p>
        </p:txBody>
      </p:sp>
      <p:sp>
        <p:nvSpPr>
          <p:cNvPr id="5" name="Footer Placeholder 4"/>
          <p:cNvSpPr>
            <a:spLocks noGrp="1"/>
          </p:cNvSpPr>
          <p:nvPr>
            <p:ph type="ftr" sz="quarter" idx="11"/>
          </p:nvPr>
        </p:nvSpPr>
        <p:spPr>
          <a:xfrm>
            <a:off x="2271065" y="9180819"/>
            <a:ext cx="2315870" cy="527666"/>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4843167" y="9180819"/>
            <a:ext cx="1542980" cy="527666"/>
          </a:xfrm>
          <a:prstGeom prst="rect">
            <a:avLst/>
          </a:prstGeom>
        </p:spPr>
        <p:txBody>
          <a:bodyPr/>
          <a:lstStyle>
            <a:lvl1pPr>
              <a:defRPr/>
            </a:lvl1pPr>
          </a:lstStyle>
          <a:p>
            <a:pPr>
              <a:defRPr/>
            </a:pPr>
            <a:fld id="{552B72EE-4B45-425F-B500-026DA88CB77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323652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6" y="527405"/>
            <a:ext cx="1478756" cy="8394877"/>
          </a:xfrm>
          <a:prstGeom prst="rect">
            <a:avLst/>
          </a:prstGeo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9" y="527405"/>
            <a:ext cx="4350543" cy="8394877"/>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471857" y="9180819"/>
            <a:ext cx="1542980" cy="527666"/>
          </a:xfrm>
          <a:prstGeom prst="rect">
            <a:avLst/>
          </a:prstGeom>
        </p:spPr>
        <p:txBody>
          <a:bodyPr/>
          <a:lstStyle>
            <a:lvl1pPr>
              <a:defRPr/>
            </a:lvl1pPr>
          </a:lstStyle>
          <a:p>
            <a:pPr>
              <a:defRPr/>
            </a:pPr>
            <a:fld id="{C64D20DD-EE55-4DDE-BB8B-8D151B9371C9}" type="datetimeFigureOut">
              <a:rPr lang="en-US">
                <a:solidFill>
                  <a:prstClr val="black">
                    <a:tint val="75000"/>
                  </a:prstClr>
                </a:solidFill>
              </a:rPr>
              <a:pPr>
                <a:defRPr/>
              </a:pPr>
              <a:t>8/29/2019</a:t>
            </a:fld>
            <a:endParaRPr lang="en-US" dirty="0">
              <a:solidFill>
                <a:prstClr val="black">
                  <a:tint val="75000"/>
                </a:prstClr>
              </a:solidFill>
            </a:endParaRPr>
          </a:p>
        </p:txBody>
      </p:sp>
      <p:sp>
        <p:nvSpPr>
          <p:cNvPr id="5" name="Footer Placeholder 4"/>
          <p:cNvSpPr>
            <a:spLocks noGrp="1"/>
          </p:cNvSpPr>
          <p:nvPr>
            <p:ph type="ftr" sz="quarter" idx="11"/>
          </p:nvPr>
        </p:nvSpPr>
        <p:spPr>
          <a:xfrm>
            <a:off x="2271065" y="9180819"/>
            <a:ext cx="2315870" cy="527666"/>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4843167" y="9180819"/>
            <a:ext cx="1542980" cy="527666"/>
          </a:xfrm>
          <a:prstGeom prst="rect">
            <a:avLst/>
          </a:prstGeom>
        </p:spPr>
        <p:txBody>
          <a:bodyPr/>
          <a:lstStyle>
            <a:lvl1pPr>
              <a:defRPr/>
            </a:lvl1pPr>
          </a:lstStyle>
          <a:p>
            <a:pPr>
              <a:defRPr/>
            </a:pPr>
            <a:fld id="{EF60586A-009D-4946-86B1-6BEB0D580BF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55280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2877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1855" y="527666"/>
            <a:ext cx="5914290" cy="1914593"/>
          </a:xfrm>
          <a:prstGeom prst="rect">
            <a:avLst/>
          </a:prstGeo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471855" y="2636891"/>
            <a:ext cx="5914290" cy="628586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471857" y="9180819"/>
            <a:ext cx="1542980" cy="527666"/>
          </a:xfrm>
          <a:prstGeom prst="rect">
            <a:avLst/>
          </a:prstGeom>
        </p:spPr>
        <p:txBody>
          <a:bodyPr/>
          <a:lstStyle>
            <a:lvl1pPr>
              <a:defRPr/>
            </a:lvl1pPr>
          </a:lstStyle>
          <a:p>
            <a:pPr>
              <a:defRPr/>
            </a:pPr>
            <a:fld id="{6AE7DE13-46BE-4B37-9FBB-8FA2A87D7224}" type="datetimeFigureOut">
              <a:rPr lang="en-US">
                <a:solidFill>
                  <a:prstClr val="black">
                    <a:tint val="75000"/>
                  </a:prstClr>
                </a:solidFill>
              </a:rPr>
              <a:pPr>
                <a:defRPr/>
              </a:pPr>
              <a:t>8/29/2019</a:t>
            </a:fld>
            <a:endParaRPr lang="en-US" dirty="0">
              <a:solidFill>
                <a:prstClr val="black">
                  <a:tint val="75000"/>
                </a:prstClr>
              </a:solidFill>
            </a:endParaRPr>
          </a:p>
        </p:txBody>
      </p:sp>
      <p:sp>
        <p:nvSpPr>
          <p:cNvPr id="5" name="Footer Placeholder 4"/>
          <p:cNvSpPr>
            <a:spLocks noGrp="1"/>
          </p:cNvSpPr>
          <p:nvPr>
            <p:ph type="ftr" sz="quarter" idx="11"/>
          </p:nvPr>
        </p:nvSpPr>
        <p:spPr>
          <a:xfrm>
            <a:off x="2271065" y="9180819"/>
            <a:ext cx="2315870" cy="527666"/>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4843167" y="9180819"/>
            <a:ext cx="1542980" cy="527666"/>
          </a:xfrm>
          <a:prstGeom prst="rect">
            <a:avLst/>
          </a:prstGeom>
        </p:spPr>
        <p:txBody>
          <a:bodyPr/>
          <a:lstStyle>
            <a:lvl1pPr>
              <a:defRPr/>
            </a:lvl1pPr>
          </a:lstStyle>
          <a:p>
            <a:pPr>
              <a:defRPr/>
            </a:pPr>
            <a:fld id="{9A7FC707-0A99-4B85-9C38-B64E72987C1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55520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8" y="2469626"/>
            <a:ext cx="5915025" cy="4120620"/>
          </a:xfrm>
          <a:prstGeom prst="rect">
            <a:avLst/>
          </a:prstGeo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8" y="6629227"/>
            <a:ext cx="5915025" cy="2166936"/>
          </a:xfrm>
          <a:prstGeom prst="rect">
            <a:avLst/>
          </a:prstGeom>
        </p:spPr>
        <p:txBody>
          <a:bodyPr/>
          <a:lstStyle>
            <a:lvl1pPr marL="0" indent="0">
              <a:buNone/>
              <a:defRPr sz="1800">
                <a:solidFill>
                  <a:schemeClr val="tx1"/>
                </a:solidFill>
              </a:defRPr>
            </a:lvl1pPr>
            <a:lvl2pPr marL="342888" indent="0">
              <a:buNone/>
              <a:defRPr sz="1500">
                <a:solidFill>
                  <a:schemeClr val="tx1">
                    <a:tint val="75000"/>
                  </a:schemeClr>
                </a:solidFill>
              </a:defRPr>
            </a:lvl2pPr>
            <a:lvl3pPr marL="685775" indent="0">
              <a:buNone/>
              <a:defRPr sz="1350">
                <a:solidFill>
                  <a:schemeClr val="tx1">
                    <a:tint val="75000"/>
                  </a:schemeClr>
                </a:solidFill>
              </a:defRPr>
            </a:lvl3pPr>
            <a:lvl4pPr marL="1028663" indent="0">
              <a:buNone/>
              <a:defRPr sz="1200">
                <a:solidFill>
                  <a:schemeClr val="tx1">
                    <a:tint val="75000"/>
                  </a:schemeClr>
                </a:solidFill>
              </a:defRPr>
            </a:lvl4pPr>
            <a:lvl5pPr marL="1371552" indent="0">
              <a:buNone/>
              <a:defRPr sz="1200">
                <a:solidFill>
                  <a:schemeClr val="tx1">
                    <a:tint val="75000"/>
                  </a:schemeClr>
                </a:solidFill>
              </a:defRPr>
            </a:lvl5pPr>
            <a:lvl6pPr marL="1714439" indent="0">
              <a:buNone/>
              <a:defRPr sz="1200">
                <a:solidFill>
                  <a:schemeClr val="tx1">
                    <a:tint val="75000"/>
                  </a:schemeClr>
                </a:solidFill>
              </a:defRPr>
            </a:lvl6pPr>
            <a:lvl7pPr marL="2057327" indent="0">
              <a:buNone/>
              <a:defRPr sz="1200">
                <a:solidFill>
                  <a:schemeClr val="tx1">
                    <a:tint val="75000"/>
                  </a:schemeClr>
                </a:solidFill>
              </a:defRPr>
            </a:lvl7pPr>
            <a:lvl8pPr marL="2400215" indent="0">
              <a:buNone/>
              <a:defRPr sz="1200">
                <a:solidFill>
                  <a:schemeClr val="tx1">
                    <a:tint val="75000"/>
                  </a:schemeClr>
                </a:solidFill>
              </a:defRPr>
            </a:lvl8pPr>
            <a:lvl9pPr marL="2743102"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a:xfrm>
            <a:off x="471857" y="9180819"/>
            <a:ext cx="1542980" cy="527666"/>
          </a:xfrm>
          <a:prstGeom prst="rect">
            <a:avLst/>
          </a:prstGeom>
        </p:spPr>
        <p:txBody>
          <a:bodyPr/>
          <a:lstStyle>
            <a:lvl1pPr>
              <a:defRPr/>
            </a:lvl1pPr>
          </a:lstStyle>
          <a:p>
            <a:pPr>
              <a:defRPr/>
            </a:pPr>
            <a:fld id="{8184D596-71CB-401C-BE2A-FF96587D8E95}" type="datetimeFigureOut">
              <a:rPr lang="en-US">
                <a:solidFill>
                  <a:prstClr val="black">
                    <a:tint val="75000"/>
                  </a:prstClr>
                </a:solidFill>
              </a:rPr>
              <a:pPr>
                <a:defRPr/>
              </a:pPr>
              <a:t>8/29/2019</a:t>
            </a:fld>
            <a:endParaRPr lang="en-US" dirty="0">
              <a:solidFill>
                <a:prstClr val="black">
                  <a:tint val="75000"/>
                </a:prstClr>
              </a:solidFill>
            </a:endParaRPr>
          </a:p>
        </p:txBody>
      </p:sp>
      <p:sp>
        <p:nvSpPr>
          <p:cNvPr id="5" name="Footer Placeholder 4"/>
          <p:cNvSpPr>
            <a:spLocks noGrp="1"/>
          </p:cNvSpPr>
          <p:nvPr>
            <p:ph type="ftr" sz="quarter" idx="11"/>
          </p:nvPr>
        </p:nvSpPr>
        <p:spPr>
          <a:xfrm>
            <a:off x="2271065" y="9180819"/>
            <a:ext cx="2315870" cy="527666"/>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4843167" y="9180819"/>
            <a:ext cx="1542980" cy="527666"/>
          </a:xfrm>
          <a:prstGeom prst="rect">
            <a:avLst/>
          </a:prstGeom>
        </p:spPr>
        <p:txBody>
          <a:bodyPr/>
          <a:lstStyle>
            <a:lvl1pPr>
              <a:defRPr/>
            </a:lvl1pPr>
          </a:lstStyle>
          <a:p>
            <a:pPr>
              <a:defRPr/>
            </a:pPr>
            <a:fld id="{3D9CCBC2-8C21-4C9A-A2A0-C4F7CFD13B6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92403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1855" y="527666"/>
            <a:ext cx="5914290" cy="1914593"/>
          </a:xfrm>
          <a:prstGeom prst="rect">
            <a:avLst/>
          </a:prstGeo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9" y="2637013"/>
            <a:ext cx="2914650" cy="6285266"/>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4" y="2637013"/>
            <a:ext cx="2914650" cy="6285266"/>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3"/>
          <p:cNvSpPr>
            <a:spLocks noGrp="1"/>
          </p:cNvSpPr>
          <p:nvPr>
            <p:ph type="dt" sz="half" idx="10"/>
          </p:nvPr>
        </p:nvSpPr>
        <p:spPr>
          <a:xfrm>
            <a:off x="471857" y="9180819"/>
            <a:ext cx="1542980" cy="527666"/>
          </a:xfrm>
          <a:prstGeom prst="rect">
            <a:avLst/>
          </a:prstGeom>
        </p:spPr>
        <p:txBody>
          <a:bodyPr/>
          <a:lstStyle>
            <a:lvl1pPr>
              <a:defRPr/>
            </a:lvl1pPr>
          </a:lstStyle>
          <a:p>
            <a:pPr>
              <a:defRPr/>
            </a:pPr>
            <a:fld id="{B73FDC24-657B-46BD-9F76-F6EB56EE60B7}" type="datetimeFigureOut">
              <a:rPr lang="en-US">
                <a:solidFill>
                  <a:prstClr val="black">
                    <a:tint val="75000"/>
                  </a:prstClr>
                </a:solidFill>
              </a:rPr>
              <a:pPr>
                <a:defRPr/>
              </a:pPr>
              <a:t>8/29/2019</a:t>
            </a:fld>
            <a:endParaRPr lang="en-US" dirty="0">
              <a:solidFill>
                <a:prstClr val="black">
                  <a:tint val="75000"/>
                </a:prstClr>
              </a:solidFill>
            </a:endParaRPr>
          </a:p>
        </p:txBody>
      </p:sp>
      <p:sp>
        <p:nvSpPr>
          <p:cNvPr id="6" name="Footer Placeholder 4"/>
          <p:cNvSpPr>
            <a:spLocks noGrp="1"/>
          </p:cNvSpPr>
          <p:nvPr>
            <p:ph type="ftr" sz="quarter" idx="11"/>
          </p:nvPr>
        </p:nvSpPr>
        <p:spPr>
          <a:xfrm>
            <a:off x="2271065" y="9180819"/>
            <a:ext cx="2315870" cy="527666"/>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4843167" y="9180819"/>
            <a:ext cx="1542980" cy="527666"/>
          </a:xfrm>
          <a:prstGeom prst="rect">
            <a:avLst/>
          </a:prstGeom>
        </p:spPr>
        <p:txBody>
          <a:bodyPr/>
          <a:lstStyle>
            <a:lvl1pPr>
              <a:defRPr/>
            </a:lvl1pPr>
          </a:lstStyle>
          <a:p>
            <a:pPr>
              <a:defRPr/>
            </a:pPr>
            <a:fld id="{0B8B99DA-1B7B-4D03-B44C-EA0B6BFD2A8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16316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2" y="527405"/>
            <a:ext cx="5915025" cy="1914702"/>
          </a:xfrm>
          <a:prstGeom prst="rect">
            <a:avLst/>
          </a:prstGeo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6"/>
            <a:ext cx="2901255" cy="1190095"/>
          </a:xfrm>
          <a:prstGeom prst="rect">
            <a:avLst/>
          </a:prstGeom>
        </p:spPr>
        <p:txBody>
          <a:bodyPr anchor="b"/>
          <a:lstStyle>
            <a:lvl1pPr marL="0" indent="0">
              <a:buNone/>
              <a:defRPr sz="1800" b="1"/>
            </a:lvl1pPr>
            <a:lvl2pPr marL="342888" indent="0">
              <a:buNone/>
              <a:defRPr sz="1500" b="1"/>
            </a:lvl2pPr>
            <a:lvl3pPr marL="685775" indent="0">
              <a:buNone/>
              <a:defRPr sz="1350" b="1"/>
            </a:lvl3pPr>
            <a:lvl4pPr marL="1028663" indent="0">
              <a:buNone/>
              <a:defRPr sz="1200" b="1"/>
            </a:lvl4pPr>
            <a:lvl5pPr marL="1371552" indent="0">
              <a:buNone/>
              <a:defRPr sz="1200" b="1"/>
            </a:lvl5pPr>
            <a:lvl6pPr marL="1714439" indent="0">
              <a:buNone/>
              <a:defRPr sz="1200" b="1"/>
            </a:lvl6pPr>
            <a:lvl7pPr marL="2057327" indent="0">
              <a:buNone/>
              <a:defRPr sz="1200" b="1"/>
            </a:lvl7pPr>
            <a:lvl8pPr marL="2400215" indent="0">
              <a:buNone/>
              <a:defRPr sz="1200" b="1"/>
            </a:lvl8pPr>
            <a:lvl9pPr marL="2743102"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4" y="2428346"/>
            <a:ext cx="2915543" cy="1190095"/>
          </a:xfrm>
          <a:prstGeom prst="rect">
            <a:avLst/>
          </a:prstGeom>
        </p:spPr>
        <p:txBody>
          <a:bodyPr anchor="b"/>
          <a:lstStyle>
            <a:lvl1pPr marL="0" indent="0">
              <a:buNone/>
              <a:defRPr sz="1800" b="1"/>
            </a:lvl1pPr>
            <a:lvl2pPr marL="342888" indent="0">
              <a:buNone/>
              <a:defRPr sz="1500" b="1"/>
            </a:lvl2pPr>
            <a:lvl3pPr marL="685775" indent="0">
              <a:buNone/>
              <a:defRPr sz="1350" b="1"/>
            </a:lvl3pPr>
            <a:lvl4pPr marL="1028663" indent="0">
              <a:buNone/>
              <a:defRPr sz="1200" b="1"/>
            </a:lvl4pPr>
            <a:lvl5pPr marL="1371552" indent="0">
              <a:buNone/>
              <a:defRPr sz="1200" b="1"/>
            </a:lvl5pPr>
            <a:lvl6pPr marL="1714439" indent="0">
              <a:buNone/>
              <a:defRPr sz="1200" b="1"/>
            </a:lvl6pPr>
            <a:lvl7pPr marL="2057327" indent="0">
              <a:buNone/>
              <a:defRPr sz="1200" b="1"/>
            </a:lvl7pPr>
            <a:lvl8pPr marL="2400215" indent="0">
              <a:buNone/>
              <a:defRPr sz="1200" b="1"/>
            </a:lvl8pPr>
            <a:lvl9pPr marL="2743102"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4" y="3618442"/>
            <a:ext cx="2915543" cy="5322183"/>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3"/>
          <p:cNvSpPr>
            <a:spLocks noGrp="1"/>
          </p:cNvSpPr>
          <p:nvPr>
            <p:ph type="dt" sz="half" idx="10"/>
          </p:nvPr>
        </p:nvSpPr>
        <p:spPr>
          <a:xfrm>
            <a:off x="471857" y="9180819"/>
            <a:ext cx="1542980" cy="527666"/>
          </a:xfrm>
          <a:prstGeom prst="rect">
            <a:avLst/>
          </a:prstGeom>
        </p:spPr>
        <p:txBody>
          <a:bodyPr/>
          <a:lstStyle>
            <a:lvl1pPr>
              <a:defRPr/>
            </a:lvl1pPr>
          </a:lstStyle>
          <a:p>
            <a:pPr>
              <a:defRPr/>
            </a:pPr>
            <a:fld id="{23244564-11C5-49CA-A6C6-0EFA5B9EEF59}" type="datetimeFigureOut">
              <a:rPr lang="en-US">
                <a:solidFill>
                  <a:prstClr val="black">
                    <a:tint val="75000"/>
                  </a:prstClr>
                </a:solidFill>
              </a:rPr>
              <a:pPr>
                <a:defRPr/>
              </a:pPr>
              <a:t>8/29/2019</a:t>
            </a:fld>
            <a:endParaRPr lang="en-US" dirty="0">
              <a:solidFill>
                <a:prstClr val="black">
                  <a:tint val="75000"/>
                </a:prstClr>
              </a:solidFill>
            </a:endParaRPr>
          </a:p>
        </p:txBody>
      </p:sp>
      <p:sp>
        <p:nvSpPr>
          <p:cNvPr id="8" name="Footer Placeholder 4"/>
          <p:cNvSpPr>
            <a:spLocks noGrp="1"/>
          </p:cNvSpPr>
          <p:nvPr>
            <p:ph type="ftr" sz="quarter" idx="11"/>
          </p:nvPr>
        </p:nvSpPr>
        <p:spPr>
          <a:xfrm>
            <a:off x="2271065" y="9180819"/>
            <a:ext cx="2315870" cy="527666"/>
          </a:xfrm>
          <a:prstGeom prst="rect">
            <a:avLst/>
          </a:prstGeom>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a:xfrm>
            <a:off x="4843167" y="9180819"/>
            <a:ext cx="1542980" cy="527666"/>
          </a:xfrm>
          <a:prstGeom prst="rect">
            <a:avLst/>
          </a:prstGeom>
        </p:spPr>
        <p:txBody>
          <a:bodyPr/>
          <a:lstStyle>
            <a:lvl1pPr>
              <a:defRPr/>
            </a:lvl1pPr>
          </a:lstStyle>
          <a:p>
            <a:pPr>
              <a:defRPr/>
            </a:pPr>
            <a:fld id="{A10FB411-F8C4-4E71-AA2F-EFB8BA58573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3932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471855" y="527666"/>
            <a:ext cx="5914290" cy="1914593"/>
          </a:xfrm>
          <a:prstGeom prst="rect">
            <a:avLst/>
          </a:prstGeom>
        </p:spPr>
        <p:txBody>
          <a:bodyPr/>
          <a:lstStyle/>
          <a:p>
            <a:r>
              <a:rPr lang="ja-JP" altLang="en-US" smtClean="0"/>
              <a:t>マスター タイトルの書式設定</a:t>
            </a:r>
            <a:endParaRPr lang="en-US" dirty="0"/>
          </a:p>
        </p:txBody>
      </p:sp>
      <p:sp>
        <p:nvSpPr>
          <p:cNvPr id="3" name="Date Placeholder 3"/>
          <p:cNvSpPr>
            <a:spLocks noGrp="1"/>
          </p:cNvSpPr>
          <p:nvPr>
            <p:ph type="dt" sz="half" idx="10"/>
          </p:nvPr>
        </p:nvSpPr>
        <p:spPr>
          <a:xfrm>
            <a:off x="471857" y="9180819"/>
            <a:ext cx="1542980" cy="527666"/>
          </a:xfrm>
          <a:prstGeom prst="rect">
            <a:avLst/>
          </a:prstGeom>
        </p:spPr>
        <p:txBody>
          <a:bodyPr/>
          <a:lstStyle>
            <a:lvl1pPr>
              <a:defRPr/>
            </a:lvl1pPr>
          </a:lstStyle>
          <a:p>
            <a:pPr>
              <a:defRPr/>
            </a:pPr>
            <a:fld id="{1E3C5F0A-E814-4F5B-8509-4826EF6EAFAD}" type="datetimeFigureOut">
              <a:rPr lang="en-US">
                <a:solidFill>
                  <a:prstClr val="black">
                    <a:tint val="75000"/>
                  </a:prstClr>
                </a:solidFill>
              </a:rPr>
              <a:pPr>
                <a:defRPr/>
              </a:pPr>
              <a:t>8/29/2019</a:t>
            </a:fld>
            <a:endParaRPr lang="en-US" dirty="0">
              <a:solidFill>
                <a:prstClr val="black">
                  <a:tint val="75000"/>
                </a:prstClr>
              </a:solidFill>
            </a:endParaRPr>
          </a:p>
        </p:txBody>
      </p:sp>
      <p:sp>
        <p:nvSpPr>
          <p:cNvPr id="4" name="Footer Placeholder 4"/>
          <p:cNvSpPr>
            <a:spLocks noGrp="1"/>
          </p:cNvSpPr>
          <p:nvPr>
            <p:ph type="ftr" sz="quarter" idx="11"/>
          </p:nvPr>
        </p:nvSpPr>
        <p:spPr>
          <a:xfrm>
            <a:off x="2271065" y="9180819"/>
            <a:ext cx="2315870" cy="527666"/>
          </a:xfrm>
          <a:prstGeom prst="rect">
            <a:avLst/>
          </a:prstGeom>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a:xfrm>
            <a:off x="4843167" y="9180819"/>
            <a:ext cx="1542980" cy="527666"/>
          </a:xfrm>
          <a:prstGeom prst="rect">
            <a:avLst/>
          </a:prstGeom>
        </p:spPr>
        <p:txBody>
          <a:bodyPr/>
          <a:lstStyle>
            <a:lvl1pPr>
              <a:defRPr/>
            </a:lvl1pPr>
          </a:lstStyle>
          <a:p>
            <a:pPr>
              <a:defRPr/>
            </a:pPr>
            <a:fld id="{F8C3135D-753B-4641-9B40-F5C756AB03B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75906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71857" y="9180819"/>
            <a:ext cx="1542980" cy="527666"/>
          </a:xfrm>
          <a:prstGeom prst="rect">
            <a:avLst/>
          </a:prstGeom>
        </p:spPr>
        <p:txBody>
          <a:bodyPr/>
          <a:lstStyle>
            <a:lvl1pPr>
              <a:defRPr/>
            </a:lvl1pPr>
          </a:lstStyle>
          <a:p>
            <a:pPr>
              <a:defRPr/>
            </a:pPr>
            <a:fld id="{6449F838-D727-4C3D-981F-C91357BA9725}" type="datetimeFigureOut">
              <a:rPr lang="en-US">
                <a:solidFill>
                  <a:prstClr val="black">
                    <a:tint val="75000"/>
                  </a:prstClr>
                </a:solidFill>
              </a:rPr>
              <a:pPr>
                <a:defRPr/>
              </a:pPr>
              <a:t>8/29/2019</a:t>
            </a:fld>
            <a:endParaRPr lang="en-US" dirty="0">
              <a:solidFill>
                <a:prstClr val="black">
                  <a:tint val="75000"/>
                </a:prstClr>
              </a:solidFill>
            </a:endParaRPr>
          </a:p>
        </p:txBody>
      </p:sp>
      <p:sp>
        <p:nvSpPr>
          <p:cNvPr id="3" name="Footer Placeholder 4"/>
          <p:cNvSpPr>
            <a:spLocks noGrp="1"/>
          </p:cNvSpPr>
          <p:nvPr>
            <p:ph type="ftr" sz="quarter" idx="11"/>
          </p:nvPr>
        </p:nvSpPr>
        <p:spPr>
          <a:xfrm>
            <a:off x="2271065" y="9180819"/>
            <a:ext cx="2315870" cy="527666"/>
          </a:xfrm>
          <a:prstGeom prst="rect">
            <a:avLst/>
          </a:prstGeom>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a:xfrm>
            <a:off x="4843167" y="9180819"/>
            <a:ext cx="1542980" cy="527666"/>
          </a:xfrm>
          <a:prstGeom prst="rect">
            <a:avLst/>
          </a:prstGeom>
        </p:spPr>
        <p:txBody>
          <a:bodyPr/>
          <a:lstStyle>
            <a:lvl1pPr>
              <a:defRPr/>
            </a:lvl1pPr>
          </a:lstStyle>
          <a:p>
            <a:pPr>
              <a:defRPr/>
            </a:pPr>
            <a:fld id="{2E37CFDE-7B0F-4037-894D-A6CABA6358C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66309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3" y="660401"/>
            <a:ext cx="2211883" cy="2311400"/>
          </a:xfrm>
          <a:prstGeom prst="rect">
            <a:avLst/>
          </a:prstGeo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4" y="1426283"/>
            <a:ext cx="3471863" cy="7039681"/>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3" y="2971801"/>
            <a:ext cx="2211883" cy="5505627"/>
          </a:xfrm>
          <a:prstGeom prst="rect">
            <a:avLst/>
          </a:prstGeom>
        </p:spPr>
        <p:txBody>
          <a:bodyPr/>
          <a:lstStyle>
            <a:lvl1pPr marL="0" indent="0">
              <a:buNone/>
              <a:defRPr sz="1200"/>
            </a:lvl1pPr>
            <a:lvl2pPr marL="342888" indent="0">
              <a:buNone/>
              <a:defRPr sz="1050"/>
            </a:lvl2pPr>
            <a:lvl3pPr marL="685775" indent="0">
              <a:buNone/>
              <a:defRPr sz="900"/>
            </a:lvl3pPr>
            <a:lvl4pPr marL="1028663" indent="0">
              <a:buNone/>
              <a:defRPr sz="750"/>
            </a:lvl4pPr>
            <a:lvl5pPr marL="1371552" indent="0">
              <a:buNone/>
              <a:defRPr sz="750"/>
            </a:lvl5pPr>
            <a:lvl6pPr marL="1714439" indent="0">
              <a:buNone/>
              <a:defRPr sz="750"/>
            </a:lvl6pPr>
            <a:lvl7pPr marL="2057327" indent="0">
              <a:buNone/>
              <a:defRPr sz="750"/>
            </a:lvl7pPr>
            <a:lvl8pPr marL="2400215" indent="0">
              <a:buNone/>
              <a:defRPr sz="750"/>
            </a:lvl8pPr>
            <a:lvl9pPr marL="2743102" indent="0">
              <a:buNone/>
              <a:defRPr sz="750"/>
            </a:lvl9pPr>
          </a:lstStyle>
          <a:p>
            <a:pPr lvl="0"/>
            <a:r>
              <a:rPr lang="ja-JP" altLang="en-US" smtClean="0"/>
              <a:t>マスター テキストの書式設定</a:t>
            </a:r>
          </a:p>
        </p:txBody>
      </p:sp>
      <p:sp>
        <p:nvSpPr>
          <p:cNvPr id="5" name="Date Placeholder 3"/>
          <p:cNvSpPr>
            <a:spLocks noGrp="1"/>
          </p:cNvSpPr>
          <p:nvPr>
            <p:ph type="dt" sz="half" idx="10"/>
          </p:nvPr>
        </p:nvSpPr>
        <p:spPr>
          <a:xfrm>
            <a:off x="471857" y="9180819"/>
            <a:ext cx="1542980" cy="527666"/>
          </a:xfrm>
          <a:prstGeom prst="rect">
            <a:avLst/>
          </a:prstGeom>
        </p:spPr>
        <p:txBody>
          <a:bodyPr/>
          <a:lstStyle>
            <a:lvl1pPr>
              <a:defRPr/>
            </a:lvl1pPr>
          </a:lstStyle>
          <a:p>
            <a:pPr>
              <a:defRPr/>
            </a:pPr>
            <a:fld id="{61578700-CC02-43A7-8D67-617F0C9B34C3}" type="datetimeFigureOut">
              <a:rPr lang="en-US">
                <a:solidFill>
                  <a:prstClr val="black">
                    <a:tint val="75000"/>
                  </a:prstClr>
                </a:solidFill>
              </a:rPr>
              <a:pPr>
                <a:defRPr/>
              </a:pPr>
              <a:t>8/29/2019</a:t>
            </a:fld>
            <a:endParaRPr lang="en-US" dirty="0">
              <a:solidFill>
                <a:prstClr val="black">
                  <a:tint val="75000"/>
                </a:prstClr>
              </a:solidFill>
            </a:endParaRPr>
          </a:p>
        </p:txBody>
      </p:sp>
      <p:sp>
        <p:nvSpPr>
          <p:cNvPr id="6" name="Footer Placeholder 4"/>
          <p:cNvSpPr>
            <a:spLocks noGrp="1"/>
          </p:cNvSpPr>
          <p:nvPr>
            <p:ph type="ftr" sz="quarter" idx="11"/>
          </p:nvPr>
        </p:nvSpPr>
        <p:spPr>
          <a:xfrm>
            <a:off x="2271065" y="9180819"/>
            <a:ext cx="2315870" cy="527666"/>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4843167" y="9180819"/>
            <a:ext cx="1542980" cy="527666"/>
          </a:xfrm>
          <a:prstGeom prst="rect">
            <a:avLst/>
          </a:prstGeom>
        </p:spPr>
        <p:txBody>
          <a:bodyPr/>
          <a:lstStyle>
            <a:lvl1pPr>
              <a:defRPr/>
            </a:lvl1pPr>
          </a:lstStyle>
          <a:p>
            <a:pPr>
              <a:defRPr/>
            </a:pPr>
            <a:fld id="{717CBD56-090A-4AA6-BB18-0A87B6BE424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71046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3" y="660401"/>
            <a:ext cx="2211883" cy="2311400"/>
          </a:xfrm>
          <a:prstGeom prst="rect">
            <a:avLst/>
          </a:prstGeo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4" y="1426283"/>
            <a:ext cx="3471863" cy="7039681"/>
          </a:xfrm>
          <a:prstGeom prst="rect">
            <a:avLst/>
          </a:prstGeom>
        </p:spPr>
        <p:txBody>
          <a:bodyPr anchor="t"/>
          <a:lstStyle>
            <a:lvl1pPr marL="0" indent="0">
              <a:buNone/>
              <a:defRPr sz="2400"/>
            </a:lvl1pPr>
            <a:lvl2pPr marL="342888" indent="0">
              <a:buNone/>
              <a:defRPr sz="2100"/>
            </a:lvl2pPr>
            <a:lvl3pPr marL="685775" indent="0">
              <a:buNone/>
              <a:defRPr sz="1800"/>
            </a:lvl3pPr>
            <a:lvl4pPr marL="1028663" indent="0">
              <a:buNone/>
              <a:defRPr sz="1500"/>
            </a:lvl4pPr>
            <a:lvl5pPr marL="1371552" indent="0">
              <a:buNone/>
              <a:defRPr sz="1500"/>
            </a:lvl5pPr>
            <a:lvl6pPr marL="1714439" indent="0">
              <a:buNone/>
              <a:defRPr sz="1500"/>
            </a:lvl6pPr>
            <a:lvl7pPr marL="2057327" indent="0">
              <a:buNone/>
              <a:defRPr sz="1500"/>
            </a:lvl7pPr>
            <a:lvl8pPr marL="2400215" indent="0">
              <a:buNone/>
              <a:defRPr sz="1500"/>
            </a:lvl8pPr>
            <a:lvl9pPr marL="2743102" indent="0">
              <a:buNone/>
              <a:defRPr sz="1500"/>
            </a:lvl9pPr>
          </a:lstStyle>
          <a:p>
            <a:pPr lvl="0"/>
            <a:r>
              <a:rPr lang="ja-JP" altLang="en-US" noProof="0" smtClean="0"/>
              <a:t>図を追加</a:t>
            </a:r>
            <a:endParaRPr lang="en-US" noProof="0" dirty="0"/>
          </a:p>
        </p:txBody>
      </p:sp>
      <p:sp>
        <p:nvSpPr>
          <p:cNvPr id="4" name="Text Placeholder 3"/>
          <p:cNvSpPr>
            <a:spLocks noGrp="1"/>
          </p:cNvSpPr>
          <p:nvPr>
            <p:ph type="body" sz="half" idx="2"/>
          </p:nvPr>
        </p:nvSpPr>
        <p:spPr>
          <a:xfrm>
            <a:off x="472383" y="2971801"/>
            <a:ext cx="2211883" cy="5505627"/>
          </a:xfrm>
          <a:prstGeom prst="rect">
            <a:avLst/>
          </a:prstGeom>
        </p:spPr>
        <p:txBody>
          <a:bodyPr/>
          <a:lstStyle>
            <a:lvl1pPr marL="0" indent="0">
              <a:buNone/>
              <a:defRPr sz="1200"/>
            </a:lvl1pPr>
            <a:lvl2pPr marL="342888" indent="0">
              <a:buNone/>
              <a:defRPr sz="1050"/>
            </a:lvl2pPr>
            <a:lvl3pPr marL="685775" indent="0">
              <a:buNone/>
              <a:defRPr sz="900"/>
            </a:lvl3pPr>
            <a:lvl4pPr marL="1028663" indent="0">
              <a:buNone/>
              <a:defRPr sz="750"/>
            </a:lvl4pPr>
            <a:lvl5pPr marL="1371552" indent="0">
              <a:buNone/>
              <a:defRPr sz="750"/>
            </a:lvl5pPr>
            <a:lvl6pPr marL="1714439" indent="0">
              <a:buNone/>
              <a:defRPr sz="750"/>
            </a:lvl6pPr>
            <a:lvl7pPr marL="2057327" indent="0">
              <a:buNone/>
              <a:defRPr sz="750"/>
            </a:lvl7pPr>
            <a:lvl8pPr marL="2400215" indent="0">
              <a:buNone/>
              <a:defRPr sz="750"/>
            </a:lvl8pPr>
            <a:lvl9pPr marL="2743102" indent="0">
              <a:buNone/>
              <a:defRPr sz="750"/>
            </a:lvl9pPr>
          </a:lstStyle>
          <a:p>
            <a:pPr lvl="0"/>
            <a:r>
              <a:rPr lang="ja-JP" altLang="en-US" smtClean="0"/>
              <a:t>マスター テキストの書式設定</a:t>
            </a:r>
          </a:p>
        </p:txBody>
      </p:sp>
      <p:sp>
        <p:nvSpPr>
          <p:cNvPr id="5" name="Date Placeholder 3"/>
          <p:cNvSpPr>
            <a:spLocks noGrp="1"/>
          </p:cNvSpPr>
          <p:nvPr>
            <p:ph type="dt" sz="half" idx="10"/>
          </p:nvPr>
        </p:nvSpPr>
        <p:spPr>
          <a:xfrm>
            <a:off x="471857" y="9180819"/>
            <a:ext cx="1542980" cy="527666"/>
          </a:xfrm>
          <a:prstGeom prst="rect">
            <a:avLst/>
          </a:prstGeom>
        </p:spPr>
        <p:txBody>
          <a:bodyPr/>
          <a:lstStyle>
            <a:lvl1pPr>
              <a:defRPr/>
            </a:lvl1pPr>
          </a:lstStyle>
          <a:p>
            <a:pPr>
              <a:defRPr/>
            </a:pPr>
            <a:fld id="{D7CF08AA-2110-42CD-8773-E3A4EF59A3C2}" type="datetimeFigureOut">
              <a:rPr lang="en-US">
                <a:solidFill>
                  <a:prstClr val="black">
                    <a:tint val="75000"/>
                  </a:prstClr>
                </a:solidFill>
              </a:rPr>
              <a:pPr>
                <a:defRPr/>
              </a:pPr>
              <a:t>8/29/2019</a:t>
            </a:fld>
            <a:endParaRPr lang="en-US" dirty="0">
              <a:solidFill>
                <a:prstClr val="black">
                  <a:tint val="75000"/>
                </a:prstClr>
              </a:solidFill>
            </a:endParaRPr>
          </a:p>
        </p:txBody>
      </p:sp>
      <p:sp>
        <p:nvSpPr>
          <p:cNvPr id="6" name="Footer Placeholder 4"/>
          <p:cNvSpPr>
            <a:spLocks noGrp="1"/>
          </p:cNvSpPr>
          <p:nvPr>
            <p:ph type="ftr" sz="quarter" idx="11"/>
          </p:nvPr>
        </p:nvSpPr>
        <p:spPr>
          <a:xfrm>
            <a:off x="2271065" y="9180819"/>
            <a:ext cx="2315870" cy="527666"/>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4843167" y="9180819"/>
            <a:ext cx="1542980" cy="527666"/>
          </a:xfrm>
          <a:prstGeom prst="rect">
            <a:avLst/>
          </a:prstGeom>
        </p:spPr>
        <p:txBody>
          <a:bodyPr/>
          <a:lstStyle>
            <a:lvl1pPr>
              <a:defRPr/>
            </a:lvl1pPr>
          </a:lstStyle>
          <a:p>
            <a:pPr>
              <a:defRPr/>
            </a:pPr>
            <a:fld id="{5D69A334-02AD-4810-8742-6DB93C5EA25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214634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746532"/>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xStyles>
    <p:titleStyle>
      <a:lvl1pPr algn="l" defTabSz="684694" rtl="0" fontAlgn="base">
        <a:lnSpc>
          <a:spcPct val="90000"/>
        </a:lnSpc>
        <a:spcBef>
          <a:spcPct val="0"/>
        </a:spcBef>
        <a:spcAft>
          <a:spcPct val="0"/>
        </a:spcAft>
        <a:defRPr kumimoji="1" sz="3263" kern="1200">
          <a:solidFill>
            <a:schemeClr val="tx1"/>
          </a:solidFill>
          <a:latin typeface="+mj-lt"/>
          <a:ea typeface="+mj-ea"/>
          <a:cs typeface="+mj-cs"/>
        </a:defRPr>
      </a:lvl1pPr>
      <a:lvl2pPr algn="l" defTabSz="684694" rtl="0" fontAlgn="base">
        <a:lnSpc>
          <a:spcPct val="90000"/>
        </a:lnSpc>
        <a:spcBef>
          <a:spcPct val="0"/>
        </a:spcBef>
        <a:spcAft>
          <a:spcPct val="0"/>
        </a:spcAft>
        <a:defRPr kumimoji="1" sz="3263">
          <a:solidFill>
            <a:schemeClr val="tx1"/>
          </a:solidFill>
          <a:latin typeface="Calibri Light"/>
          <a:ea typeface="ＭＳ Ｐゴシック" pitchFamily="50" charset="-128"/>
        </a:defRPr>
      </a:lvl2pPr>
      <a:lvl3pPr algn="l" defTabSz="684694" rtl="0" fontAlgn="base">
        <a:lnSpc>
          <a:spcPct val="90000"/>
        </a:lnSpc>
        <a:spcBef>
          <a:spcPct val="0"/>
        </a:spcBef>
        <a:spcAft>
          <a:spcPct val="0"/>
        </a:spcAft>
        <a:defRPr kumimoji="1" sz="3263">
          <a:solidFill>
            <a:schemeClr val="tx1"/>
          </a:solidFill>
          <a:latin typeface="Calibri Light"/>
          <a:ea typeface="ＭＳ Ｐゴシック" pitchFamily="50" charset="-128"/>
        </a:defRPr>
      </a:lvl3pPr>
      <a:lvl4pPr algn="l" defTabSz="684694" rtl="0" fontAlgn="base">
        <a:lnSpc>
          <a:spcPct val="90000"/>
        </a:lnSpc>
        <a:spcBef>
          <a:spcPct val="0"/>
        </a:spcBef>
        <a:spcAft>
          <a:spcPct val="0"/>
        </a:spcAft>
        <a:defRPr kumimoji="1" sz="3263">
          <a:solidFill>
            <a:schemeClr val="tx1"/>
          </a:solidFill>
          <a:latin typeface="Calibri Light"/>
          <a:ea typeface="ＭＳ Ｐゴシック" pitchFamily="50" charset="-128"/>
        </a:defRPr>
      </a:lvl4pPr>
      <a:lvl5pPr algn="l" defTabSz="684694" rtl="0" fontAlgn="base">
        <a:lnSpc>
          <a:spcPct val="90000"/>
        </a:lnSpc>
        <a:spcBef>
          <a:spcPct val="0"/>
        </a:spcBef>
        <a:spcAft>
          <a:spcPct val="0"/>
        </a:spcAft>
        <a:defRPr kumimoji="1" sz="3263">
          <a:solidFill>
            <a:schemeClr val="tx1"/>
          </a:solidFill>
          <a:latin typeface="Calibri Light"/>
          <a:ea typeface="ＭＳ Ｐゴシック" pitchFamily="50" charset="-128"/>
        </a:defRPr>
      </a:lvl5pPr>
      <a:lvl6pPr marL="403255" algn="l" defTabSz="684694" rtl="0" fontAlgn="base">
        <a:lnSpc>
          <a:spcPct val="90000"/>
        </a:lnSpc>
        <a:spcBef>
          <a:spcPct val="0"/>
        </a:spcBef>
        <a:spcAft>
          <a:spcPct val="0"/>
        </a:spcAft>
        <a:defRPr kumimoji="1" sz="3263">
          <a:solidFill>
            <a:schemeClr val="tx1"/>
          </a:solidFill>
          <a:latin typeface="Calibri Light"/>
          <a:ea typeface="ＭＳ Ｐゴシック" pitchFamily="50" charset="-128"/>
        </a:defRPr>
      </a:lvl6pPr>
      <a:lvl7pPr marL="806511" algn="l" defTabSz="684694" rtl="0" fontAlgn="base">
        <a:lnSpc>
          <a:spcPct val="90000"/>
        </a:lnSpc>
        <a:spcBef>
          <a:spcPct val="0"/>
        </a:spcBef>
        <a:spcAft>
          <a:spcPct val="0"/>
        </a:spcAft>
        <a:defRPr kumimoji="1" sz="3263">
          <a:solidFill>
            <a:schemeClr val="tx1"/>
          </a:solidFill>
          <a:latin typeface="Calibri Light"/>
          <a:ea typeface="ＭＳ Ｐゴシック" pitchFamily="50" charset="-128"/>
        </a:defRPr>
      </a:lvl7pPr>
      <a:lvl8pPr marL="1209765" algn="l" defTabSz="684694" rtl="0" fontAlgn="base">
        <a:lnSpc>
          <a:spcPct val="90000"/>
        </a:lnSpc>
        <a:spcBef>
          <a:spcPct val="0"/>
        </a:spcBef>
        <a:spcAft>
          <a:spcPct val="0"/>
        </a:spcAft>
        <a:defRPr kumimoji="1" sz="3263">
          <a:solidFill>
            <a:schemeClr val="tx1"/>
          </a:solidFill>
          <a:latin typeface="Calibri Light"/>
          <a:ea typeface="ＭＳ Ｐゴシック" pitchFamily="50" charset="-128"/>
        </a:defRPr>
      </a:lvl8pPr>
      <a:lvl9pPr marL="1613021" algn="l" defTabSz="684694" rtl="0" fontAlgn="base">
        <a:lnSpc>
          <a:spcPct val="90000"/>
        </a:lnSpc>
        <a:spcBef>
          <a:spcPct val="0"/>
        </a:spcBef>
        <a:spcAft>
          <a:spcPct val="0"/>
        </a:spcAft>
        <a:defRPr kumimoji="1" sz="3263">
          <a:solidFill>
            <a:schemeClr val="tx1"/>
          </a:solidFill>
          <a:latin typeface="Calibri Light"/>
          <a:ea typeface="ＭＳ Ｐゴシック" pitchFamily="50" charset="-128"/>
        </a:defRPr>
      </a:lvl9pPr>
    </p:titleStyle>
    <p:bodyStyle>
      <a:lvl1pPr marL="170823" indent="-170823" algn="l" defTabSz="684694" rtl="0" fontAlgn="base">
        <a:lnSpc>
          <a:spcPct val="90000"/>
        </a:lnSpc>
        <a:spcBef>
          <a:spcPts val="750"/>
        </a:spcBef>
        <a:spcAft>
          <a:spcPct val="0"/>
        </a:spcAft>
        <a:buFont typeface="Arial" pitchFamily="34" charset="0"/>
        <a:buChar char="•"/>
        <a:defRPr kumimoji="1" sz="2029" kern="1200">
          <a:solidFill>
            <a:schemeClr val="tx1"/>
          </a:solidFill>
          <a:latin typeface="+mn-lt"/>
          <a:ea typeface="+mn-ea"/>
          <a:cs typeface="+mn-cs"/>
        </a:defRPr>
      </a:lvl1pPr>
      <a:lvl2pPr marL="513871" indent="-170823" algn="l" defTabSz="684694" rtl="0" fontAlgn="base">
        <a:lnSpc>
          <a:spcPct val="90000"/>
        </a:lnSpc>
        <a:spcBef>
          <a:spcPts val="375"/>
        </a:spcBef>
        <a:spcAft>
          <a:spcPct val="0"/>
        </a:spcAft>
        <a:buFont typeface="Arial" pitchFamily="34" charset="0"/>
        <a:buChar char="•"/>
        <a:defRPr kumimoji="1" sz="1764" kern="1200">
          <a:solidFill>
            <a:schemeClr val="tx1"/>
          </a:solidFill>
          <a:latin typeface="+mn-lt"/>
          <a:ea typeface="+mn-ea"/>
          <a:cs typeface="+mn-cs"/>
        </a:defRPr>
      </a:lvl2pPr>
      <a:lvl3pPr marL="856917" indent="-170823" algn="l" defTabSz="684694" rtl="0" fontAlgn="base">
        <a:lnSpc>
          <a:spcPct val="90000"/>
        </a:lnSpc>
        <a:spcBef>
          <a:spcPts val="375"/>
        </a:spcBef>
        <a:spcAft>
          <a:spcPct val="0"/>
        </a:spcAft>
        <a:buFont typeface="Arial" pitchFamily="34" charset="0"/>
        <a:buChar char="•"/>
        <a:defRPr kumimoji="1" sz="1499" kern="1200">
          <a:solidFill>
            <a:schemeClr val="tx1"/>
          </a:solidFill>
          <a:latin typeface="+mn-lt"/>
          <a:ea typeface="+mn-ea"/>
          <a:cs typeface="+mn-cs"/>
        </a:defRPr>
      </a:lvl3pPr>
      <a:lvl4pPr marL="1199964" indent="-170823" algn="l" defTabSz="684694" rtl="0" fontAlgn="base">
        <a:lnSpc>
          <a:spcPct val="90000"/>
        </a:lnSpc>
        <a:spcBef>
          <a:spcPts val="375"/>
        </a:spcBef>
        <a:spcAft>
          <a:spcPct val="0"/>
        </a:spcAft>
        <a:buFont typeface="Arial" pitchFamily="34" charset="0"/>
        <a:buChar char="•"/>
        <a:defRPr kumimoji="1" sz="1323" kern="1200">
          <a:solidFill>
            <a:schemeClr val="tx1"/>
          </a:solidFill>
          <a:latin typeface="+mn-lt"/>
          <a:ea typeface="+mn-ea"/>
          <a:cs typeface="+mn-cs"/>
        </a:defRPr>
      </a:lvl4pPr>
      <a:lvl5pPr marL="1541611" indent="-170823" algn="l" defTabSz="684694" rtl="0" fontAlgn="base">
        <a:lnSpc>
          <a:spcPct val="90000"/>
        </a:lnSpc>
        <a:spcBef>
          <a:spcPts val="375"/>
        </a:spcBef>
        <a:spcAft>
          <a:spcPct val="0"/>
        </a:spcAft>
        <a:buFont typeface="Arial" pitchFamily="34" charset="0"/>
        <a:buChar char="•"/>
        <a:defRPr kumimoji="1" sz="1323" kern="1200">
          <a:solidFill>
            <a:schemeClr val="tx1"/>
          </a:solidFill>
          <a:latin typeface="+mn-lt"/>
          <a:ea typeface="+mn-ea"/>
          <a:cs typeface="+mn-cs"/>
        </a:defRPr>
      </a:lvl5pPr>
      <a:lvl6pPr marL="1885883" indent="-171444" algn="l" defTabSz="685775"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771" indent="-171444" algn="l" defTabSz="685775"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659" indent="-171444" algn="l" defTabSz="685775"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547" indent="-171444" algn="l" defTabSz="685775"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775" rtl="0" eaLnBrk="1" latinLnBrk="0" hangingPunct="1">
        <a:defRPr kumimoji="1" sz="1350" kern="1200">
          <a:solidFill>
            <a:schemeClr val="tx1"/>
          </a:solidFill>
          <a:latin typeface="+mn-lt"/>
          <a:ea typeface="+mn-ea"/>
          <a:cs typeface="+mn-cs"/>
        </a:defRPr>
      </a:lvl1pPr>
      <a:lvl2pPr marL="342888" algn="l" defTabSz="685775" rtl="0" eaLnBrk="1" latinLnBrk="0" hangingPunct="1">
        <a:defRPr kumimoji="1" sz="1350" kern="1200">
          <a:solidFill>
            <a:schemeClr val="tx1"/>
          </a:solidFill>
          <a:latin typeface="+mn-lt"/>
          <a:ea typeface="+mn-ea"/>
          <a:cs typeface="+mn-cs"/>
        </a:defRPr>
      </a:lvl2pPr>
      <a:lvl3pPr marL="685775" algn="l" defTabSz="685775" rtl="0" eaLnBrk="1" latinLnBrk="0" hangingPunct="1">
        <a:defRPr kumimoji="1" sz="1350" kern="1200">
          <a:solidFill>
            <a:schemeClr val="tx1"/>
          </a:solidFill>
          <a:latin typeface="+mn-lt"/>
          <a:ea typeface="+mn-ea"/>
          <a:cs typeface="+mn-cs"/>
        </a:defRPr>
      </a:lvl3pPr>
      <a:lvl4pPr marL="1028663" algn="l" defTabSz="685775" rtl="0" eaLnBrk="1" latinLnBrk="0" hangingPunct="1">
        <a:defRPr kumimoji="1" sz="1350" kern="1200">
          <a:solidFill>
            <a:schemeClr val="tx1"/>
          </a:solidFill>
          <a:latin typeface="+mn-lt"/>
          <a:ea typeface="+mn-ea"/>
          <a:cs typeface="+mn-cs"/>
        </a:defRPr>
      </a:lvl4pPr>
      <a:lvl5pPr marL="1371552" algn="l" defTabSz="685775" rtl="0" eaLnBrk="1" latinLnBrk="0" hangingPunct="1">
        <a:defRPr kumimoji="1" sz="1350" kern="1200">
          <a:solidFill>
            <a:schemeClr val="tx1"/>
          </a:solidFill>
          <a:latin typeface="+mn-lt"/>
          <a:ea typeface="+mn-ea"/>
          <a:cs typeface="+mn-cs"/>
        </a:defRPr>
      </a:lvl5pPr>
      <a:lvl6pPr marL="1714439" algn="l" defTabSz="685775" rtl="0" eaLnBrk="1" latinLnBrk="0" hangingPunct="1">
        <a:defRPr kumimoji="1" sz="1350" kern="1200">
          <a:solidFill>
            <a:schemeClr val="tx1"/>
          </a:solidFill>
          <a:latin typeface="+mn-lt"/>
          <a:ea typeface="+mn-ea"/>
          <a:cs typeface="+mn-cs"/>
        </a:defRPr>
      </a:lvl6pPr>
      <a:lvl7pPr marL="2057327" algn="l" defTabSz="685775" rtl="0" eaLnBrk="1" latinLnBrk="0" hangingPunct="1">
        <a:defRPr kumimoji="1" sz="1350" kern="1200">
          <a:solidFill>
            <a:schemeClr val="tx1"/>
          </a:solidFill>
          <a:latin typeface="+mn-lt"/>
          <a:ea typeface="+mn-ea"/>
          <a:cs typeface="+mn-cs"/>
        </a:defRPr>
      </a:lvl7pPr>
      <a:lvl8pPr marL="2400215" algn="l" defTabSz="685775" rtl="0" eaLnBrk="1" latinLnBrk="0" hangingPunct="1">
        <a:defRPr kumimoji="1" sz="1350" kern="1200">
          <a:solidFill>
            <a:schemeClr val="tx1"/>
          </a:solidFill>
          <a:latin typeface="+mn-lt"/>
          <a:ea typeface="+mn-ea"/>
          <a:cs typeface="+mn-cs"/>
        </a:defRPr>
      </a:lvl8pPr>
      <a:lvl9pPr marL="2743102" algn="l" defTabSz="685775"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55139" y="765032"/>
            <a:ext cx="6303935" cy="3141896"/>
          </a:xfrm>
          <a:prstGeom prst="rect">
            <a:avLst/>
          </a:prstGeom>
          <a:ln>
            <a:solidFill>
              <a:schemeClr val="tx1"/>
            </a:solidFill>
            <a:prstDash val="dash"/>
          </a:ln>
        </p:spPr>
        <p:txBody>
          <a:bodyPr wrap="square" lIns="95255" tIns="95255" rIns="95255" bIns="95255">
            <a:spAutoFit/>
          </a:bodyPr>
          <a:lstStyle/>
          <a:p>
            <a:pPr>
              <a:lnSpc>
                <a:spcPts val="1588"/>
              </a:lnSpc>
            </a:pPr>
            <a:r>
              <a:rPr lang="ja-JP" altLang="en-US" sz="1235" b="1" dirty="0">
                <a:latin typeface="Meiryo UI" panose="020B0604030504040204" pitchFamily="50" charset="-128"/>
                <a:ea typeface="Meiryo UI" panose="020B0604030504040204" pitchFamily="50" charset="-128"/>
              </a:rPr>
              <a:t>目的</a:t>
            </a:r>
          </a:p>
          <a:p>
            <a:pPr>
              <a:lnSpc>
                <a:spcPts val="1588"/>
              </a:lnSpc>
            </a:pPr>
            <a:r>
              <a:rPr lang="ja-JP" altLang="en-US" sz="1058" dirty="0">
                <a:latin typeface="Meiryo UI" panose="020B0604030504040204" pitchFamily="50" charset="-128"/>
                <a:ea typeface="Meiryo UI" panose="020B0604030504040204" pitchFamily="50" charset="-128"/>
              </a:rPr>
              <a:t>　サン・セバスティアンが「世界一の美食の街」と称されるようになった背景に、料理人がレシピを公開して調理法を教えあうオープンマインドの意識や、新しい料理法を探求し続ける「ヌエバ・コッシーナ（あたらしい食）」の取組、また、食べ歩き文化やバル街、男性が集まって料理を作る美食倶楽部の伝統による食通の多さなどがあります。</a:t>
            </a:r>
            <a:endParaRPr lang="en-US" altLang="ja-JP" sz="1058" dirty="0">
              <a:latin typeface="Meiryo UI" panose="020B0604030504040204" pitchFamily="50" charset="-128"/>
              <a:ea typeface="Meiryo UI" panose="020B0604030504040204" pitchFamily="50" charset="-128"/>
            </a:endParaRPr>
          </a:p>
          <a:p>
            <a:pPr>
              <a:lnSpc>
                <a:spcPts val="1588"/>
              </a:lnSpc>
            </a:pPr>
            <a:r>
              <a:rPr lang="ja-JP" altLang="en-US" sz="1058" dirty="0">
                <a:latin typeface="Meiryo UI" panose="020B0604030504040204" pitchFamily="50" charset="-128"/>
                <a:ea typeface="Meiryo UI" panose="020B0604030504040204" pitchFamily="50" charset="-128"/>
              </a:rPr>
              <a:t>　三重県の料理人や料理人をめざす若者と、サン・セバスティアンの料理人との交流の機会を設け、美食による地域の魅力づくりに必要なノウハウを得ることをめざします。また、三重県の料理人が有する強みを紹介することで、現地の料理人との将来を見据えた交流の強化を図ります。</a:t>
            </a:r>
            <a:endParaRPr lang="en-US" altLang="ja-JP" sz="1058" dirty="0">
              <a:latin typeface="Meiryo UI" panose="020B0604030504040204" pitchFamily="50" charset="-128"/>
              <a:ea typeface="Meiryo UI" panose="020B0604030504040204" pitchFamily="50" charset="-128"/>
            </a:endParaRPr>
          </a:p>
          <a:p>
            <a:pPr>
              <a:lnSpc>
                <a:spcPts val="1588"/>
              </a:lnSpc>
            </a:pPr>
            <a:endParaRPr lang="ja-JP" altLang="en-US" sz="1058" dirty="0">
              <a:latin typeface="Meiryo UI" panose="020B0604030504040204" pitchFamily="50" charset="-128"/>
              <a:ea typeface="Meiryo UI" panose="020B0604030504040204" pitchFamily="50" charset="-128"/>
            </a:endParaRPr>
          </a:p>
          <a:p>
            <a:pPr>
              <a:lnSpc>
                <a:spcPts val="1588"/>
              </a:lnSpc>
            </a:pPr>
            <a:r>
              <a:rPr lang="ja-JP" altLang="en-US" sz="1235" b="1" dirty="0">
                <a:latin typeface="Meiryo UI" panose="020B0604030504040204" pitchFamily="50" charset="-128"/>
                <a:ea typeface="Meiryo UI" panose="020B0604030504040204" pitchFamily="50" charset="-128"/>
              </a:rPr>
              <a:t>活動概要</a:t>
            </a:r>
            <a:r>
              <a:rPr lang="ja-JP" altLang="en-US" sz="1058" dirty="0">
                <a:latin typeface="Meiryo UI" panose="020B0604030504040204" pitchFamily="50" charset="-128"/>
                <a:ea typeface="Meiryo UI" panose="020B0604030504040204" pitchFamily="50" charset="-128"/>
              </a:rPr>
              <a:t>（</a:t>
            </a:r>
            <a:r>
              <a:rPr lang="en-US" altLang="ja-JP" sz="1058" dirty="0">
                <a:latin typeface="Meiryo UI" panose="020B0604030504040204" pitchFamily="50" charset="-128"/>
                <a:ea typeface="Meiryo UI" panose="020B0604030504040204" pitchFamily="50" charset="-128"/>
              </a:rPr>
              <a:t>※</a:t>
            </a:r>
            <a:r>
              <a:rPr lang="ja-JP" altLang="en-US" sz="1058" dirty="0">
                <a:latin typeface="Meiryo UI" panose="020B0604030504040204" pitchFamily="50" charset="-128"/>
                <a:ea typeface="Meiryo UI" panose="020B0604030504040204" pitchFamily="50" charset="-128"/>
              </a:rPr>
              <a:t>都合により、内容を一部変更する可能性があります）</a:t>
            </a:r>
            <a:endParaRPr lang="ja-JP" altLang="en-US" sz="1235" dirty="0">
              <a:latin typeface="Meiryo UI" panose="020B0604030504040204" pitchFamily="50" charset="-128"/>
              <a:ea typeface="Meiryo UI" panose="020B0604030504040204" pitchFamily="50" charset="-128"/>
            </a:endParaRPr>
          </a:p>
          <a:p>
            <a:pPr>
              <a:lnSpc>
                <a:spcPts val="1588"/>
              </a:lnSpc>
            </a:pPr>
            <a:r>
              <a:rPr lang="ja-JP" altLang="en-US" sz="1058" dirty="0">
                <a:latin typeface="Meiryo UI" panose="020B0604030504040204" pitchFamily="50" charset="-128"/>
                <a:ea typeface="Meiryo UI" panose="020B0604030504040204" pitchFamily="50" charset="-128"/>
              </a:rPr>
              <a:t>●三重県とサン・セバスティアンの料理人が、それぞれが得意とする料理を作ったり、料理法を紹介しあったりすること</a:t>
            </a:r>
            <a:endParaRPr lang="en-US" altLang="ja-JP" sz="1058" dirty="0">
              <a:latin typeface="Meiryo UI" panose="020B0604030504040204" pitchFamily="50" charset="-128"/>
              <a:ea typeface="Meiryo UI" panose="020B0604030504040204" pitchFamily="50" charset="-128"/>
            </a:endParaRPr>
          </a:p>
          <a:p>
            <a:pPr>
              <a:lnSpc>
                <a:spcPts val="1588"/>
              </a:lnSpc>
            </a:pPr>
            <a:r>
              <a:rPr lang="ja-JP" altLang="en-US" sz="1058" dirty="0">
                <a:latin typeface="Meiryo UI" panose="020B0604030504040204" pitchFamily="50" charset="-128"/>
                <a:ea typeface="Meiryo UI" panose="020B0604030504040204" pitchFamily="50" charset="-128"/>
              </a:rPr>
              <a:t>　で交流し、料理の知識や技法をシェアするだけでなく、オープンマインドの意識や、「ヌエバ・コッシーナ（新しい食）」</a:t>
            </a:r>
            <a:endParaRPr lang="en-US" altLang="ja-JP" sz="1058" dirty="0">
              <a:latin typeface="Meiryo UI" panose="020B0604030504040204" pitchFamily="50" charset="-128"/>
              <a:ea typeface="Meiryo UI" panose="020B0604030504040204" pitchFamily="50" charset="-128"/>
            </a:endParaRPr>
          </a:p>
          <a:p>
            <a:pPr>
              <a:lnSpc>
                <a:spcPts val="1588"/>
              </a:lnSpc>
              <a:spcAft>
                <a:spcPts val="265"/>
              </a:spcAft>
            </a:pPr>
            <a:r>
              <a:rPr lang="ja-JP" altLang="en-US" sz="1058" dirty="0">
                <a:latin typeface="Meiryo UI" panose="020B0604030504040204" pitchFamily="50" charset="-128"/>
                <a:ea typeface="Meiryo UI" panose="020B0604030504040204" pitchFamily="50" charset="-128"/>
              </a:rPr>
              <a:t>　の取組等についてヒントを得る機会と</a:t>
            </a:r>
            <a:r>
              <a:rPr lang="ja-JP" altLang="en-US" sz="1058">
                <a:latin typeface="Meiryo UI" panose="020B0604030504040204" pitchFamily="50" charset="-128"/>
                <a:ea typeface="Meiryo UI" panose="020B0604030504040204" pitchFamily="50" charset="-128"/>
              </a:rPr>
              <a:t>する</a:t>
            </a:r>
            <a:r>
              <a:rPr lang="ja-JP" altLang="en-US" sz="1058" smtClean="0">
                <a:latin typeface="Meiryo UI" panose="020B0604030504040204" pitchFamily="50" charset="-128"/>
                <a:ea typeface="Meiryo UI" panose="020B0604030504040204" pitchFamily="50" charset="-128"/>
              </a:rPr>
              <a:t>。</a:t>
            </a:r>
            <a:endParaRPr lang="ja-JP" altLang="en-US" sz="1058" dirty="0">
              <a:latin typeface="Meiryo UI" panose="020B0604030504040204" pitchFamily="50" charset="-128"/>
              <a:ea typeface="Meiryo UI" panose="020B0604030504040204" pitchFamily="50" charset="-128"/>
            </a:endParaRPr>
          </a:p>
          <a:p>
            <a:pPr>
              <a:lnSpc>
                <a:spcPts val="1588"/>
              </a:lnSpc>
              <a:spcAft>
                <a:spcPts val="265"/>
              </a:spcAft>
            </a:pPr>
            <a:r>
              <a:rPr lang="ja-JP" altLang="en-US" sz="1058" dirty="0">
                <a:latin typeface="Meiryo UI" panose="020B0604030504040204" pitchFamily="50" charset="-128"/>
                <a:ea typeface="Meiryo UI" panose="020B0604030504040204" pitchFamily="50" charset="-128"/>
              </a:rPr>
              <a:t>●三重の食産業を</a:t>
            </a:r>
            <a:r>
              <a:rPr lang="en-US" altLang="ja-JP" sz="1058" dirty="0">
                <a:latin typeface="Meiryo UI" panose="020B0604030504040204" pitchFamily="50" charset="-128"/>
                <a:ea typeface="Meiryo UI" panose="020B0604030504040204" pitchFamily="50" charset="-128"/>
              </a:rPr>
              <a:t>PR</a:t>
            </a:r>
            <a:r>
              <a:rPr lang="ja-JP" altLang="en-US" sz="1058" dirty="0">
                <a:latin typeface="Meiryo UI" panose="020B0604030504040204" pitchFamily="50" charset="-128"/>
                <a:ea typeface="Meiryo UI" panose="020B0604030504040204" pitchFamily="50" charset="-128"/>
              </a:rPr>
              <a:t>するイベントに参加し、食材の調理を実演したり立食レセプションで料理を振る舞う。</a:t>
            </a:r>
          </a:p>
          <a:p>
            <a:pPr>
              <a:lnSpc>
                <a:spcPts val="1588"/>
              </a:lnSpc>
            </a:pPr>
            <a:r>
              <a:rPr lang="ja-JP" altLang="en-US" sz="1058" dirty="0">
                <a:latin typeface="Meiryo UI" panose="020B0604030504040204" pitchFamily="50" charset="-128"/>
                <a:ea typeface="Meiryo UI" panose="020B0604030504040204" pitchFamily="50" charset="-128"/>
              </a:rPr>
              <a:t>●バル街を回ったり、レストランのラボを訪問したりすることで、美食による地域の魅力づくりを体感・交流しながら学ぶ。</a:t>
            </a:r>
          </a:p>
        </p:txBody>
      </p:sp>
      <p:sp>
        <p:nvSpPr>
          <p:cNvPr id="3" name="テキスト ボックス 2"/>
          <p:cNvSpPr txBox="1"/>
          <p:nvPr/>
        </p:nvSpPr>
        <p:spPr>
          <a:xfrm>
            <a:off x="255138" y="391406"/>
            <a:ext cx="5026522" cy="363818"/>
          </a:xfrm>
          <a:prstGeom prst="rect">
            <a:avLst/>
          </a:prstGeom>
          <a:noFill/>
        </p:spPr>
        <p:txBody>
          <a:bodyPr wrap="square" rtlCol="0">
            <a:spAutoFit/>
          </a:bodyPr>
          <a:lstStyle/>
          <a:p>
            <a:r>
              <a:rPr lang="ja-JP" altLang="en-US" sz="1764" b="1" dirty="0">
                <a:latin typeface="Meiryo UI" panose="020B0604030504040204" pitchFamily="50" charset="-128"/>
                <a:ea typeface="Meiryo UI" panose="020B0604030504040204" pitchFamily="50" charset="-128"/>
              </a:rPr>
              <a:t>料理人交流　</a:t>
            </a:r>
            <a:r>
              <a:rPr lang="en-US" altLang="ja-JP" sz="1764" dirty="0">
                <a:latin typeface="Meiryo UI" panose="020B0604030504040204" pitchFamily="50" charset="-128"/>
                <a:ea typeface="Meiryo UI" panose="020B0604030504040204" pitchFamily="50" charset="-128"/>
              </a:rPr>
              <a:t>in</a:t>
            </a:r>
            <a:r>
              <a:rPr lang="ja-JP" altLang="en-US" sz="1764" dirty="0">
                <a:latin typeface="Meiryo UI" panose="020B0604030504040204" pitchFamily="50" charset="-128"/>
                <a:ea typeface="Meiryo UI" panose="020B0604030504040204" pitchFamily="50" charset="-128"/>
              </a:rPr>
              <a:t>　</a:t>
            </a:r>
            <a:r>
              <a:rPr lang="en-US" altLang="ja-JP" sz="1764" dirty="0">
                <a:latin typeface="Meiryo UI" panose="020B0604030504040204" pitchFamily="50" charset="-128"/>
                <a:ea typeface="Meiryo UI" panose="020B0604030504040204" pitchFamily="50" charset="-128"/>
              </a:rPr>
              <a:t>San </a:t>
            </a:r>
            <a:r>
              <a:rPr lang="en-US" altLang="ja-JP" sz="1764" dirty="0" err="1">
                <a:latin typeface="Meiryo UI" panose="020B0604030504040204" pitchFamily="50" charset="-128"/>
                <a:ea typeface="Meiryo UI" panose="020B0604030504040204" pitchFamily="50" charset="-128"/>
              </a:rPr>
              <a:t>Sebastián</a:t>
            </a:r>
            <a:endParaRPr lang="en-US" altLang="ja-JP" sz="1764"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255139" y="4920640"/>
            <a:ext cx="5710358" cy="363818"/>
          </a:xfrm>
          <a:prstGeom prst="rect">
            <a:avLst/>
          </a:prstGeom>
          <a:noFill/>
        </p:spPr>
        <p:txBody>
          <a:bodyPr wrap="square" rtlCol="0">
            <a:spAutoFit/>
          </a:bodyPr>
          <a:lstStyle/>
          <a:p>
            <a:r>
              <a:rPr lang="ja-JP" altLang="en-US" sz="1764" b="1" dirty="0">
                <a:latin typeface="Meiryo UI" panose="020B0604030504040204" pitchFamily="50" charset="-128"/>
                <a:ea typeface="Meiryo UI" panose="020B0604030504040204" pitchFamily="50" charset="-128"/>
              </a:rPr>
              <a:t>参加申込書（申込み締切　令和元年９月１３日（金））</a:t>
            </a:r>
          </a:p>
        </p:txBody>
      </p:sp>
      <p:graphicFrame>
        <p:nvGraphicFramePr>
          <p:cNvPr id="5" name="表 4"/>
          <p:cNvGraphicFramePr>
            <a:graphicFrameLocks noGrp="1"/>
          </p:cNvGraphicFramePr>
          <p:nvPr>
            <p:extLst>
              <p:ext uri="{D42A27DB-BD31-4B8C-83A1-F6EECF244321}">
                <p14:modId xmlns:p14="http://schemas.microsoft.com/office/powerpoint/2010/main" val="3195397042"/>
              </p:ext>
            </p:extLst>
          </p:nvPr>
        </p:nvGraphicFramePr>
        <p:xfrm>
          <a:off x="255140" y="5344746"/>
          <a:ext cx="6303932" cy="2521200"/>
        </p:xfrm>
        <a:graphic>
          <a:graphicData uri="http://schemas.openxmlformats.org/drawingml/2006/table">
            <a:tbl>
              <a:tblPr firstRow="1" bandRow="1">
                <a:tableStyleId>{5940675A-B579-460E-94D1-54222C63F5DA}</a:tableStyleId>
              </a:tblPr>
              <a:tblGrid>
                <a:gridCol w="1524269">
                  <a:extLst>
                    <a:ext uri="{9D8B030D-6E8A-4147-A177-3AD203B41FA5}">
                      <a16:colId xmlns:a16="http://schemas.microsoft.com/office/drawing/2014/main" val="3324368938"/>
                    </a:ext>
                  </a:extLst>
                </a:gridCol>
                <a:gridCol w="2368276">
                  <a:extLst>
                    <a:ext uri="{9D8B030D-6E8A-4147-A177-3AD203B41FA5}">
                      <a16:colId xmlns:a16="http://schemas.microsoft.com/office/drawing/2014/main" val="3338419152"/>
                    </a:ext>
                  </a:extLst>
                </a:gridCol>
                <a:gridCol w="2411387">
                  <a:extLst>
                    <a:ext uri="{9D8B030D-6E8A-4147-A177-3AD203B41FA5}">
                      <a16:colId xmlns:a16="http://schemas.microsoft.com/office/drawing/2014/main" val="1245908487"/>
                    </a:ext>
                  </a:extLst>
                </a:gridCol>
              </a:tblGrid>
              <a:tr h="504240">
                <a:tc>
                  <a:txBody>
                    <a:bodyPr/>
                    <a:lstStyle/>
                    <a:p>
                      <a:r>
                        <a:rPr kumimoji="1" lang="ja-JP" altLang="en-US" sz="1200" dirty="0" smtClean="0">
                          <a:latin typeface="Meiryo UI" panose="020B0604030504040204" pitchFamily="50" charset="-128"/>
                          <a:ea typeface="Meiryo UI" panose="020B0604030504040204" pitchFamily="50" charset="-128"/>
                        </a:rPr>
                        <a:t>会社・飲食店名</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（ふりがな）</a:t>
                      </a:r>
                      <a:endParaRPr kumimoji="1" lang="ja-JP" altLang="en-US" sz="1200" dirty="0">
                        <a:latin typeface="Meiryo UI" panose="020B0604030504040204" pitchFamily="50" charset="-128"/>
                        <a:ea typeface="Meiryo UI" panose="020B0604030504040204" pitchFamily="50" charset="-128"/>
                      </a:endParaRPr>
                    </a:p>
                  </a:txBody>
                  <a:tcPr marL="80649" marR="80649" marT="40325" marB="40325"/>
                </a:tc>
                <a:tc gridSpan="2">
                  <a:txBody>
                    <a:bodyPr/>
                    <a:lstStyle/>
                    <a:p>
                      <a:endParaRPr kumimoji="1" lang="ja-JP" altLang="en-US" sz="1200" dirty="0">
                        <a:latin typeface="Meiryo UI" panose="020B0604030504040204" pitchFamily="50" charset="-128"/>
                        <a:ea typeface="Meiryo UI" panose="020B0604030504040204" pitchFamily="50" charset="-128"/>
                      </a:endParaRPr>
                    </a:p>
                  </a:txBody>
                  <a:tcPr marL="80649" marR="80649" marT="40325" marB="40325"/>
                </a:tc>
                <a:tc hMerge="1">
                  <a:txBody>
                    <a:bodyPr/>
                    <a:lstStyle/>
                    <a:p>
                      <a:endParaRPr kumimoji="1" lang="ja-JP" altLang="en-US"/>
                    </a:p>
                  </a:txBody>
                  <a:tcPr/>
                </a:tc>
                <a:extLst>
                  <a:ext uri="{0D108BD9-81ED-4DB2-BD59-A6C34878D82A}">
                    <a16:rowId xmlns:a16="http://schemas.microsoft.com/office/drawing/2014/main" val="1933753801"/>
                  </a:ext>
                </a:extLst>
              </a:tr>
              <a:tr h="504240">
                <a:tc>
                  <a:txBody>
                    <a:bodyPr/>
                    <a:lstStyle/>
                    <a:p>
                      <a:r>
                        <a:rPr kumimoji="1" lang="ja-JP" altLang="en-US" sz="1200" dirty="0" smtClean="0">
                          <a:latin typeface="Meiryo UI" panose="020B0604030504040204" pitchFamily="50" charset="-128"/>
                          <a:ea typeface="Meiryo UI" panose="020B0604030504040204" pitchFamily="50" charset="-128"/>
                        </a:rPr>
                        <a:t>住所</a:t>
                      </a:r>
                      <a:endParaRPr kumimoji="1" lang="ja-JP" altLang="en-US" sz="1200" dirty="0">
                        <a:latin typeface="Meiryo UI" panose="020B0604030504040204" pitchFamily="50" charset="-128"/>
                        <a:ea typeface="Meiryo UI" panose="020B0604030504040204" pitchFamily="50" charset="-128"/>
                      </a:endParaRPr>
                    </a:p>
                  </a:txBody>
                  <a:tcPr marL="80649" marR="80649" marT="40325" marB="40325"/>
                </a:tc>
                <a:tc gridSpan="2">
                  <a:txBody>
                    <a:bodyPr/>
                    <a:lstStyle/>
                    <a:p>
                      <a:r>
                        <a:rPr kumimoji="1" lang="ja-JP" altLang="en-US"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marL="80649" marR="80649" marT="40325" marB="40325"/>
                </a:tc>
                <a:tc hMerge="1">
                  <a:txBody>
                    <a:bodyPr/>
                    <a:lstStyle/>
                    <a:p>
                      <a:endParaRPr kumimoji="1" lang="ja-JP" altLang="en-US" dirty="0"/>
                    </a:p>
                  </a:txBody>
                  <a:tcPr/>
                </a:tc>
                <a:extLst>
                  <a:ext uri="{0D108BD9-81ED-4DB2-BD59-A6C34878D82A}">
                    <a16:rowId xmlns:a16="http://schemas.microsoft.com/office/drawing/2014/main" val="3556044730"/>
                  </a:ext>
                </a:extLst>
              </a:tr>
              <a:tr h="504240">
                <a:tc>
                  <a:txBody>
                    <a:bodyPr/>
                    <a:lstStyle/>
                    <a:p>
                      <a:pPr marL="0" marR="0" lvl="0" indent="0" algn="l" defTabSz="777514"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氏名（ふりがな）</a:t>
                      </a:r>
                    </a:p>
                  </a:txBody>
                  <a:tcPr marL="80649" marR="80649" marT="40325" marB="40325"/>
                </a:tc>
                <a:tc gridSpan="2">
                  <a:txBody>
                    <a:bodyPr/>
                    <a:lstStyle/>
                    <a:p>
                      <a:endParaRPr kumimoji="1" lang="ja-JP" altLang="en-US" sz="1200" dirty="0">
                        <a:latin typeface="Meiryo UI" panose="020B0604030504040204" pitchFamily="50" charset="-128"/>
                        <a:ea typeface="Meiryo UI" panose="020B0604030504040204" pitchFamily="50" charset="-128"/>
                      </a:endParaRPr>
                    </a:p>
                  </a:txBody>
                  <a:tcPr marL="80649" marR="80649" marT="40325" marB="40325"/>
                </a:tc>
                <a:tc hMerge="1">
                  <a:txBody>
                    <a:bodyPr/>
                    <a:lstStyle/>
                    <a:p>
                      <a:endParaRPr kumimoji="1" lang="ja-JP" altLang="en-US" dirty="0"/>
                    </a:p>
                  </a:txBody>
                  <a:tcPr/>
                </a:tc>
                <a:extLst>
                  <a:ext uri="{0D108BD9-81ED-4DB2-BD59-A6C34878D82A}">
                    <a16:rowId xmlns:a16="http://schemas.microsoft.com/office/drawing/2014/main" val="2887610521"/>
                  </a:ext>
                </a:extLst>
              </a:tr>
              <a:tr h="504240">
                <a:tc>
                  <a:txBody>
                    <a:bodyPr/>
                    <a:lstStyle/>
                    <a:p>
                      <a:pPr marL="0" marR="0" lvl="0" indent="0" algn="l" defTabSz="777514"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TEL</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FAX</a:t>
                      </a:r>
                      <a:endParaRPr kumimoji="1" lang="ja-JP" altLang="en-US" sz="1200" dirty="0" smtClean="0">
                        <a:latin typeface="Meiryo UI" panose="020B0604030504040204" pitchFamily="50" charset="-128"/>
                        <a:ea typeface="Meiryo UI" panose="020B0604030504040204" pitchFamily="50" charset="-128"/>
                      </a:endParaRPr>
                    </a:p>
                  </a:txBody>
                  <a:tcPr marL="80649" marR="80649" marT="40325" marB="40325"/>
                </a:tc>
                <a:tc>
                  <a:txBody>
                    <a:bodyPr/>
                    <a:lstStyle/>
                    <a:p>
                      <a:r>
                        <a:rPr kumimoji="1" lang="en-US" altLang="ja-JP" sz="1200" dirty="0" smtClean="0">
                          <a:latin typeface="Meiryo UI" panose="020B0604030504040204" pitchFamily="50" charset="-128"/>
                          <a:ea typeface="Meiryo UI" panose="020B0604030504040204" pitchFamily="50" charset="-128"/>
                        </a:rPr>
                        <a:t>TEL</a:t>
                      </a:r>
                      <a:r>
                        <a:rPr kumimoji="1" lang="ja-JP" altLang="en-US" sz="1200" dirty="0" smtClean="0">
                          <a:latin typeface="Meiryo UI" panose="020B0604030504040204" pitchFamily="50" charset="-128"/>
                          <a:ea typeface="Meiryo UI" panose="020B0604030504040204" pitchFamily="50" charset="-128"/>
                        </a:rPr>
                        <a:t>　　　　　（　　　　）</a:t>
                      </a:r>
                      <a:endParaRPr kumimoji="1" lang="ja-JP" altLang="en-US" sz="1200" dirty="0">
                        <a:latin typeface="Meiryo UI" panose="020B0604030504040204" pitchFamily="50" charset="-128"/>
                        <a:ea typeface="Meiryo UI" panose="020B0604030504040204" pitchFamily="50" charset="-128"/>
                      </a:endParaRPr>
                    </a:p>
                  </a:txBody>
                  <a:tcPr marL="80649" marR="80649" marT="40325" marB="40325" anchor="ctr"/>
                </a:tc>
                <a:tc>
                  <a:txBody>
                    <a:bodyPr/>
                    <a:lstStyle/>
                    <a:p>
                      <a:pPr marL="0" marR="0" lvl="0" indent="0" algn="l" defTabSz="777514"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FAX</a:t>
                      </a:r>
                      <a:r>
                        <a:rPr kumimoji="1" lang="ja-JP" altLang="en-US" sz="1200" dirty="0" smtClean="0">
                          <a:latin typeface="Meiryo UI" panose="020B0604030504040204" pitchFamily="50" charset="-128"/>
                          <a:ea typeface="Meiryo UI" panose="020B0604030504040204" pitchFamily="50" charset="-128"/>
                        </a:rPr>
                        <a:t>　　　　　（　　　　）</a:t>
                      </a:r>
                    </a:p>
                  </a:txBody>
                  <a:tcPr marL="80649" marR="80649" marT="40325" marB="40325" anchor="ctr"/>
                </a:tc>
                <a:extLst>
                  <a:ext uri="{0D108BD9-81ED-4DB2-BD59-A6C34878D82A}">
                    <a16:rowId xmlns:a16="http://schemas.microsoft.com/office/drawing/2014/main" val="4021033051"/>
                  </a:ext>
                </a:extLst>
              </a:tr>
              <a:tr h="504240">
                <a:tc>
                  <a:txBody>
                    <a:bodyPr/>
                    <a:lstStyle/>
                    <a:p>
                      <a:pPr marL="0" marR="0" lvl="0" indent="0" algn="l" defTabSz="777514"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メールアドレス</a:t>
                      </a:r>
                    </a:p>
                  </a:txBody>
                  <a:tcPr marL="80649" marR="80649" marT="40325" marB="40325"/>
                </a:tc>
                <a:tc gridSpan="2">
                  <a:txBody>
                    <a:bodyPr/>
                    <a:lstStyle/>
                    <a:p>
                      <a:r>
                        <a:rPr kumimoji="1" lang="ja-JP" altLang="en-US" sz="1200" dirty="0" smtClean="0">
                          <a:latin typeface="Meiryo UI" panose="020B0604030504040204" pitchFamily="50" charset="-128"/>
                          <a:ea typeface="Meiryo UI" panose="020B0604030504040204" pitchFamily="50" charset="-128"/>
                        </a:rPr>
                        <a:t>　　　　　　　　　　　　　　　　＠</a:t>
                      </a:r>
                      <a:endParaRPr kumimoji="1" lang="ja-JP" altLang="en-US" sz="1200" dirty="0">
                        <a:latin typeface="Meiryo UI" panose="020B0604030504040204" pitchFamily="50" charset="-128"/>
                        <a:ea typeface="Meiryo UI" panose="020B0604030504040204" pitchFamily="50" charset="-128"/>
                      </a:endParaRPr>
                    </a:p>
                  </a:txBody>
                  <a:tcPr marL="80649" marR="80649" marT="40325" marB="40325" anchor="ctr"/>
                </a:tc>
                <a:tc hMerge="1">
                  <a:txBody>
                    <a:bodyPr/>
                    <a:lstStyle/>
                    <a:p>
                      <a:endParaRPr kumimoji="1" lang="ja-JP" altLang="en-US" dirty="0"/>
                    </a:p>
                  </a:txBody>
                  <a:tcPr/>
                </a:tc>
                <a:extLst>
                  <a:ext uri="{0D108BD9-81ED-4DB2-BD59-A6C34878D82A}">
                    <a16:rowId xmlns:a16="http://schemas.microsoft.com/office/drawing/2014/main" val="4266979098"/>
                  </a:ext>
                </a:extLst>
              </a:tr>
            </a:tbl>
          </a:graphicData>
        </a:graphic>
      </p:graphicFrame>
      <p:sp>
        <p:nvSpPr>
          <p:cNvPr id="6" name="正方形/長方形 5"/>
          <p:cNvSpPr/>
          <p:nvPr/>
        </p:nvSpPr>
        <p:spPr>
          <a:xfrm>
            <a:off x="309855" y="8118498"/>
            <a:ext cx="6129296" cy="960776"/>
          </a:xfrm>
          <a:prstGeom prst="rect">
            <a:avLst/>
          </a:prstGeom>
        </p:spPr>
        <p:txBody>
          <a:bodyPr wrap="square">
            <a:spAutoFit/>
          </a:bodyPr>
          <a:lstStyle/>
          <a:p>
            <a:r>
              <a:rPr lang="ja-JP" altLang="en-US" sz="1411" dirty="0">
                <a:latin typeface="Meiryo UI" panose="020B0604030504040204" pitchFamily="50" charset="-128"/>
                <a:ea typeface="Meiryo UI" panose="020B0604030504040204" pitchFamily="50" charset="-128"/>
              </a:rPr>
              <a:t>申込み先　三重県雇用経済部中小企業・サービス産業振興課</a:t>
            </a:r>
            <a:endParaRPr lang="en-US" altLang="ja-JP" sz="1411" dirty="0">
              <a:latin typeface="Meiryo UI" panose="020B0604030504040204" pitchFamily="50" charset="-128"/>
              <a:ea typeface="Meiryo UI" panose="020B0604030504040204" pitchFamily="50" charset="-128"/>
            </a:endParaRPr>
          </a:p>
          <a:p>
            <a:r>
              <a:rPr lang="ja-JP" altLang="en-US" sz="1411" dirty="0">
                <a:latin typeface="Meiryo UI" panose="020B0604030504040204" pitchFamily="50" charset="-128"/>
                <a:ea typeface="Meiryo UI" panose="020B0604030504040204" pitchFamily="50" charset="-128"/>
              </a:rPr>
              <a:t>　　　　　　　村田、中山あて</a:t>
            </a:r>
            <a:endParaRPr lang="en-US" altLang="ja-JP" sz="1411" dirty="0">
              <a:latin typeface="Meiryo UI" panose="020B0604030504040204" pitchFamily="50" charset="-128"/>
              <a:ea typeface="Meiryo UI" panose="020B0604030504040204" pitchFamily="50" charset="-128"/>
            </a:endParaRPr>
          </a:p>
          <a:p>
            <a:r>
              <a:rPr lang="en-US" altLang="ja-JP" sz="1411" dirty="0">
                <a:latin typeface="Meiryo UI" panose="020B0604030504040204" pitchFamily="50" charset="-128"/>
                <a:ea typeface="Meiryo UI" panose="020B0604030504040204" pitchFamily="50" charset="-128"/>
              </a:rPr>
              <a:t>E-mail</a:t>
            </a:r>
            <a:r>
              <a:rPr lang="ja-JP" altLang="en-US" sz="1411" dirty="0">
                <a:latin typeface="Meiryo UI" panose="020B0604030504040204" pitchFamily="50" charset="-128"/>
                <a:ea typeface="Meiryo UI" panose="020B0604030504040204" pitchFamily="50" charset="-128"/>
              </a:rPr>
              <a:t>　　</a:t>
            </a:r>
            <a:r>
              <a:rPr lang="en-US" altLang="ja-JP" sz="1411" dirty="0">
                <a:latin typeface="Meiryo UI" panose="020B0604030504040204" pitchFamily="50" charset="-128"/>
                <a:ea typeface="Meiryo UI" panose="020B0604030504040204" pitchFamily="50" charset="-128"/>
              </a:rPr>
              <a:t>murats04@pref.mie.lg.jp</a:t>
            </a:r>
          </a:p>
          <a:p>
            <a:r>
              <a:rPr lang="en-US" altLang="ja-JP" sz="1411" dirty="0">
                <a:latin typeface="Meiryo UI" panose="020B0604030504040204" pitchFamily="50" charset="-128"/>
                <a:ea typeface="Meiryo UI" panose="020B0604030504040204" pitchFamily="50" charset="-128"/>
              </a:rPr>
              <a:t>FAX</a:t>
            </a:r>
            <a:r>
              <a:rPr lang="ja-JP" altLang="en-US" sz="1411" dirty="0">
                <a:latin typeface="Meiryo UI" panose="020B0604030504040204" pitchFamily="50" charset="-128"/>
                <a:ea typeface="Meiryo UI" panose="020B0604030504040204" pitchFamily="50" charset="-128"/>
              </a:rPr>
              <a:t>　　　　</a:t>
            </a:r>
            <a:r>
              <a:rPr lang="en-US" altLang="ja-JP" sz="1411" dirty="0">
                <a:latin typeface="Meiryo UI" panose="020B0604030504040204" pitchFamily="50" charset="-128"/>
                <a:ea typeface="Meiryo UI" panose="020B0604030504040204" pitchFamily="50" charset="-128"/>
              </a:rPr>
              <a:t>059-224-2078</a:t>
            </a:r>
            <a:endParaRPr lang="ja-JP" altLang="en-US" sz="1411" dirty="0">
              <a:latin typeface="Meiryo UI" panose="020B0604030504040204" pitchFamily="50" charset="-128"/>
              <a:ea typeface="Meiryo UI" panose="020B0604030504040204" pitchFamily="50" charset="-128"/>
            </a:endParaRPr>
          </a:p>
        </p:txBody>
      </p:sp>
      <p:sp>
        <p:nvSpPr>
          <p:cNvPr id="7" name="正方形/長方形 6"/>
          <p:cNvSpPr/>
          <p:nvPr/>
        </p:nvSpPr>
        <p:spPr>
          <a:xfrm>
            <a:off x="255139" y="4150365"/>
            <a:ext cx="6303935" cy="458972"/>
          </a:xfrm>
          <a:prstGeom prst="rect">
            <a:avLst/>
          </a:prstGeom>
        </p:spPr>
        <p:txBody>
          <a:bodyPr wrap="square">
            <a:spAutoFit/>
          </a:bodyPr>
          <a:lstStyle/>
          <a:p>
            <a:r>
              <a:rPr lang="ja-JP" altLang="en-US" sz="794" dirty="0">
                <a:solidFill>
                  <a:schemeClr val="tx1">
                    <a:lumMod val="75000"/>
                    <a:lumOff val="25000"/>
                  </a:schemeClr>
                </a:solidFill>
                <a:latin typeface="游ゴシック" panose="020B0400000000000000" pitchFamily="50" charset="-128"/>
                <a:ea typeface="游ゴシック" panose="020B0400000000000000" pitchFamily="50" charset="-128"/>
              </a:rPr>
              <a:t>災害、戦乱、暴動、現地の運送・宿泊機関等の旅行サービス提供の中止、その他の三重県の関与し得ない事由により、本事業の実施が困難になった場合、本事業を中止することがあります。その場合、参加者がご自身で手配された海外旅行保険の費用その他の経費・損害を三重県が補填することはいたしませんのでご了承ください。</a:t>
            </a:r>
            <a:endParaRPr lang="ja-JP" altLang="en-US" sz="794" dirty="0">
              <a:solidFill>
                <a:schemeClr val="tx1">
                  <a:lumMod val="75000"/>
                  <a:lumOff val="25000"/>
                </a:schemeClr>
              </a:solidFill>
            </a:endParaRPr>
          </a:p>
        </p:txBody>
      </p:sp>
    </p:spTree>
    <p:extLst>
      <p:ext uri="{BB962C8B-B14F-4D97-AF65-F5344CB8AC3E}">
        <p14:creationId xmlns:p14="http://schemas.microsoft.com/office/powerpoint/2010/main" val="312655415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ガイド入りテンプレートサンプル20130531三木さん">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5.potx" id="{3F8E5C06-014F-4A13-A3C7-E133BECAFD1E}" vid="{BD152B00-4CFD-4022-8208-530F7579D7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51</Template>
  <TotalTime>677</TotalTime>
  <Words>106</Words>
  <Application>Microsoft Office PowerPoint</Application>
  <PresentationFormat>A4 210 x 297 mm</PresentationFormat>
  <Paragraphs>27</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游ゴシック</vt:lpstr>
      <vt:lpstr>Arial</vt:lpstr>
      <vt:lpstr>Calibri</vt:lpstr>
      <vt:lpstr>Calibri Light</vt:lpstr>
      <vt:lpstr>1_ガイド入りテンプレートサンプル20130531三木さん</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赤星真人(d006033)</dc:creator>
  <cp:lastModifiedBy>村田 将</cp:lastModifiedBy>
  <cp:revision>99</cp:revision>
  <cp:lastPrinted>2015-02-27T08:25:58Z</cp:lastPrinted>
  <dcterms:created xsi:type="dcterms:W3CDTF">2013-08-07T01:16:52Z</dcterms:created>
  <dcterms:modified xsi:type="dcterms:W3CDTF">2019-08-29T02:13:56Z</dcterms:modified>
</cp:coreProperties>
</file>