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58" r:id="rId3"/>
  </p:sldIdLst>
  <p:sldSz cx="7559675" cy="10691813"/>
  <p:notesSz cx="6735763" cy="9866313"/>
  <p:defaultTextStyle>
    <a:defPPr>
      <a:defRPr lang="ja-JP"/>
    </a:defPPr>
    <a:lvl1pPr marL="0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1pPr>
    <a:lvl2pPr marL="501589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2pPr>
    <a:lvl3pPr marL="1003178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3pPr>
    <a:lvl4pPr marL="1504768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4pPr>
    <a:lvl5pPr marL="2006357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5pPr>
    <a:lvl6pPr marL="2507945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6pPr>
    <a:lvl7pPr marL="3009535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7pPr>
    <a:lvl8pPr marL="3511124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8pPr>
    <a:lvl9pPr marL="4012712" algn="l" defTabSz="1003178" rtl="0" eaLnBrk="1" latinLnBrk="0" hangingPunct="1">
      <a:defRPr kumimoji="1" sz="1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FF00"/>
    <a:srgbClr val="663300"/>
    <a:srgbClr val="669900"/>
    <a:srgbClr val="008000"/>
    <a:srgbClr val="660066"/>
    <a:srgbClr val="FF0000"/>
    <a:srgbClr val="FFCC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 autoAdjust="0"/>
    <p:restoredTop sz="94424" autoAdjust="0"/>
  </p:normalViewPr>
  <p:slideViewPr>
    <p:cSldViewPr>
      <p:cViewPr>
        <p:scale>
          <a:sx n="100" d="100"/>
          <a:sy n="100" d="100"/>
        </p:scale>
        <p:origin x="1464" y="-306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9" y="0"/>
            <a:ext cx="2919565" cy="493868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r">
              <a:defRPr sz="1100"/>
            </a:lvl1pPr>
          </a:lstStyle>
          <a:p>
            <a:fld id="{9C36E83E-6C29-4339-9977-0BE7DD13A9BF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41363"/>
            <a:ext cx="26146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2" tIns="45366" rIns="90732" bIns="453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3" y="4686226"/>
            <a:ext cx="5389239" cy="4440077"/>
          </a:xfrm>
          <a:prstGeom prst="rect">
            <a:avLst/>
          </a:prstGeom>
        </p:spPr>
        <p:txBody>
          <a:bodyPr vert="horz" lIns="90732" tIns="45366" rIns="90732" bIns="453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0871"/>
            <a:ext cx="2919565" cy="493867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9" y="9370871"/>
            <a:ext cx="2919565" cy="493867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r">
              <a:defRPr sz="1100"/>
            </a:lvl1pPr>
          </a:lstStyle>
          <a:p>
            <a:fld id="{DFFB8A81-E11C-414D-BFE3-C41901C73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60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1pPr>
    <a:lvl2pPr marL="467258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2pPr>
    <a:lvl3pPr marL="934517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3pPr>
    <a:lvl4pPr marL="1401775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4pPr>
    <a:lvl5pPr marL="1869034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5pPr>
    <a:lvl6pPr marL="2336292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6pPr>
    <a:lvl7pPr marL="2803550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7pPr>
    <a:lvl8pPr marL="3270809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8pPr>
    <a:lvl9pPr marL="3738067" algn="l" defTabSz="934517" rtl="0" eaLnBrk="1" latinLnBrk="0" hangingPunct="1">
      <a:defRPr kumimoji="1" sz="12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1363"/>
            <a:ext cx="2614613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8A81-E11C-414D-BFE3-C41901C739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3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1363"/>
            <a:ext cx="2614613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8A81-E11C-414D-BFE3-C41901C739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23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78" y="3321399"/>
            <a:ext cx="6425723" cy="229180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951" y="6058696"/>
            <a:ext cx="5291773" cy="2732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0765" y="428172"/>
            <a:ext cx="1700928" cy="9122689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986" y="428172"/>
            <a:ext cx="4976787" cy="9122689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164" y="6870481"/>
            <a:ext cx="6425723" cy="212351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164" y="4531653"/>
            <a:ext cx="6425723" cy="233883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7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5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3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1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39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4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55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6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987" y="2494761"/>
            <a:ext cx="3338857" cy="705610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42836" y="2494761"/>
            <a:ext cx="3338857" cy="705610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986" y="2393288"/>
            <a:ext cx="3340169" cy="99740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0792" indent="0">
              <a:buNone/>
              <a:defRPr sz="2100" b="1"/>
            </a:lvl2pPr>
            <a:lvl3pPr marL="981583" indent="0">
              <a:buNone/>
              <a:defRPr sz="1900" b="1"/>
            </a:lvl3pPr>
            <a:lvl4pPr marL="1472376" indent="0">
              <a:buNone/>
              <a:defRPr sz="1700" b="1"/>
            </a:lvl4pPr>
            <a:lvl5pPr marL="1963167" indent="0">
              <a:buNone/>
              <a:defRPr sz="1700" b="1"/>
            </a:lvl5pPr>
            <a:lvl6pPr marL="2453958" indent="0">
              <a:buNone/>
              <a:defRPr sz="1700" b="1"/>
            </a:lvl6pPr>
            <a:lvl7pPr marL="2944750" indent="0">
              <a:buNone/>
              <a:defRPr sz="1700" b="1"/>
            </a:lvl7pPr>
            <a:lvl8pPr marL="3435542" indent="0">
              <a:buNone/>
              <a:defRPr sz="1700" b="1"/>
            </a:lvl8pPr>
            <a:lvl9pPr marL="392633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0212" y="2393288"/>
            <a:ext cx="3341482" cy="99740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0792" indent="0">
              <a:buNone/>
              <a:defRPr sz="2100" b="1"/>
            </a:lvl2pPr>
            <a:lvl3pPr marL="981583" indent="0">
              <a:buNone/>
              <a:defRPr sz="1900" b="1"/>
            </a:lvl3pPr>
            <a:lvl4pPr marL="1472376" indent="0">
              <a:buNone/>
              <a:defRPr sz="1700" b="1"/>
            </a:lvl4pPr>
            <a:lvl5pPr marL="1963167" indent="0">
              <a:buNone/>
              <a:defRPr sz="1700" b="1"/>
            </a:lvl5pPr>
            <a:lvl6pPr marL="2453958" indent="0">
              <a:buNone/>
              <a:defRPr sz="1700" b="1"/>
            </a:lvl6pPr>
            <a:lvl7pPr marL="2944750" indent="0">
              <a:buNone/>
              <a:defRPr sz="1700" b="1"/>
            </a:lvl7pPr>
            <a:lvl8pPr marL="3435542" indent="0">
              <a:buNone/>
              <a:defRPr sz="1700" b="1"/>
            </a:lvl8pPr>
            <a:lvl9pPr marL="392633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2" cy="6160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5" y="425696"/>
            <a:ext cx="2487082" cy="18116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627" y="425695"/>
            <a:ext cx="4226068" cy="91251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985" y="2237361"/>
            <a:ext cx="2487082" cy="7313498"/>
          </a:xfrm>
        </p:spPr>
        <p:txBody>
          <a:bodyPr/>
          <a:lstStyle>
            <a:lvl1pPr marL="0" indent="0">
              <a:buNone/>
              <a:defRPr sz="1500"/>
            </a:lvl1pPr>
            <a:lvl2pPr marL="490792" indent="0">
              <a:buNone/>
              <a:defRPr sz="1300"/>
            </a:lvl2pPr>
            <a:lvl3pPr marL="981583" indent="0">
              <a:buNone/>
              <a:defRPr sz="1200"/>
            </a:lvl3pPr>
            <a:lvl4pPr marL="1472376" indent="0">
              <a:buNone/>
              <a:defRPr sz="1000"/>
            </a:lvl4pPr>
            <a:lvl5pPr marL="1963167" indent="0">
              <a:buNone/>
              <a:defRPr sz="1000"/>
            </a:lvl5pPr>
            <a:lvl6pPr marL="2453958" indent="0">
              <a:buNone/>
              <a:defRPr sz="1000"/>
            </a:lvl6pPr>
            <a:lvl7pPr marL="2944750" indent="0">
              <a:buNone/>
              <a:defRPr sz="1000"/>
            </a:lvl7pPr>
            <a:lvl8pPr marL="3435542" indent="0">
              <a:buNone/>
              <a:defRPr sz="1000"/>
            </a:lvl8pPr>
            <a:lvl9pPr marL="392633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750" y="7484272"/>
            <a:ext cx="4535805" cy="88356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1750" y="955334"/>
            <a:ext cx="4535805" cy="6415088"/>
          </a:xfrm>
        </p:spPr>
        <p:txBody>
          <a:bodyPr/>
          <a:lstStyle>
            <a:lvl1pPr marL="0" indent="0">
              <a:buNone/>
              <a:defRPr sz="3400"/>
            </a:lvl1pPr>
            <a:lvl2pPr marL="490792" indent="0">
              <a:buNone/>
              <a:defRPr sz="3000"/>
            </a:lvl2pPr>
            <a:lvl3pPr marL="981583" indent="0">
              <a:buNone/>
              <a:defRPr sz="2500"/>
            </a:lvl3pPr>
            <a:lvl4pPr marL="1472376" indent="0">
              <a:buNone/>
              <a:defRPr sz="2100"/>
            </a:lvl4pPr>
            <a:lvl5pPr marL="1963167" indent="0">
              <a:buNone/>
              <a:defRPr sz="2100"/>
            </a:lvl5pPr>
            <a:lvl6pPr marL="2453958" indent="0">
              <a:buNone/>
              <a:defRPr sz="2100"/>
            </a:lvl6pPr>
            <a:lvl7pPr marL="2944750" indent="0">
              <a:buNone/>
              <a:defRPr sz="2100"/>
            </a:lvl7pPr>
            <a:lvl8pPr marL="3435542" indent="0">
              <a:buNone/>
              <a:defRPr sz="2100"/>
            </a:lvl8pPr>
            <a:lvl9pPr marL="392633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1750" y="8367834"/>
            <a:ext cx="4535805" cy="1254802"/>
          </a:xfrm>
        </p:spPr>
        <p:txBody>
          <a:bodyPr/>
          <a:lstStyle>
            <a:lvl1pPr marL="0" indent="0">
              <a:buNone/>
              <a:defRPr sz="1500"/>
            </a:lvl1pPr>
            <a:lvl2pPr marL="490792" indent="0">
              <a:buNone/>
              <a:defRPr sz="1300"/>
            </a:lvl2pPr>
            <a:lvl3pPr marL="981583" indent="0">
              <a:buNone/>
              <a:defRPr sz="1200"/>
            </a:lvl3pPr>
            <a:lvl4pPr marL="1472376" indent="0">
              <a:buNone/>
              <a:defRPr sz="1000"/>
            </a:lvl4pPr>
            <a:lvl5pPr marL="1963167" indent="0">
              <a:buNone/>
              <a:defRPr sz="1000"/>
            </a:lvl5pPr>
            <a:lvl6pPr marL="2453958" indent="0">
              <a:buNone/>
              <a:defRPr sz="1000"/>
            </a:lvl6pPr>
            <a:lvl7pPr marL="2944750" indent="0">
              <a:buNone/>
              <a:defRPr sz="1000"/>
            </a:lvl7pPr>
            <a:lvl8pPr marL="3435542" indent="0">
              <a:buNone/>
              <a:defRPr sz="1000"/>
            </a:lvl8pPr>
            <a:lvl9pPr marL="392633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7986" y="428170"/>
            <a:ext cx="6803708" cy="1781969"/>
          </a:xfrm>
          <a:prstGeom prst="rect">
            <a:avLst/>
          </a:prstGeom>
        </p:spPr>
        <p:txBody>
          <a:bodyPr vert="horz" lIns="98158" tIns="49080" rIns="98158" bIns="4908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986" y="2494761"/>
            <a:ext cx="6803708" cy="7056102"/>
          </a:xfrm>
          <a:prstGeom prst="rect">
            <a:avLst/>
          </a:prstGeom>
        </p:spPr>
        <p:txBody>
          <a:bodyPr vert="horz" lIns="98158" tIns="49080" rIns="98158" bIns="4908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986" y="9909733"/>
            <a:ext cx="1763924" cy="569238"/>
          </a:xfrm>
          <a:prstGeom prst="rect">
            <a:avLst/>
          </a:prstGeom>
        </p:spPr>
        <p:txBody>
          <a:bodyPr vert="horz" lIns="98158" tIns="49080" rIns="98158" bIns="490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2021/3/3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92" y="9909733"/>
            <a:ext cx="2393897" cy="569238"/>
          </a:xfrm>
          <a:prstGeom prst="rect">
            <a:avLst/>
          </a:prstGeom>
        </p:spPr>
        <p:txBody>
          <a:bodyPr vert="horz" lIns="98158" tIns="49080" rIns="98158" bIns="490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7768" y="9909733"/>
            <a:ext cx="1763924" cy="569238"/>
          </a:xfrm>
          <a:prstGeom prst="rect">
            <a:avLst/>
          </a:prstGeom>
        </p:spPr>
        <p:txBody>
          <a:bodyPr vert="horz" lIns="98158" tIns="49080" rIns="98158" bIns="490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583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095" indent="-368095" algn="l" defTabSz="981583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538" indent="-306745" algn="l" defTabSz="981583" rtl="0" eaLnBrk="1" latinLnBrk="0" hangingPunct="1">
        <a:spcBef>
          <a:spcPct val="20000"/>
        </a:spcBef>
        <a:buFont typeface="Arial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980" indent="-245395" algn="l" defTabSz="981583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17769" indent="-245395" algn="l" defTabSz="981583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563" indent="-245395" algn="l" defTabSz="981583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9355" indent="-245395" algn="l" defTabSz="98158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0146" indent="-245395" algn="l" defTabSz="98158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938" indent="-245395" algn="l" defTabSz="98158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730" indent="-245395" algn="l" defTabSz="98158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792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583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376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167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958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750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5542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6333" algn="l" defTabSz="9815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maff.go.jp/j/seisan/kankyo/ondanka/pdf/manyual-kaitei2.pdf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www.gyakubiki.maff.go.jp/appmaff/inpu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角丸四角形 169"/>
          <p:cNvSpPr/>
          <p:nvPr/>
        </p:nvSpPr>
        <p:spPr>
          <a:xfrm>
            <a:off x="226637" y="1167869"/>
            <a:ext cx="7106400" cy="2492167"/>
          </a:xfrm>
          <a:prstGeom prst="roundRect">
            <a:avLst>
              <a:gd name="adj" fmla="val 5109"/>
            </a:avLst>
          </a:prstGeom>
          <a:solidFill>
            <a:srgbClr val="F6FBFC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58" tIns="49080" rIns="98158" bIns="49080" rtlCol="0" anchor="ctr"/>
          <a:lstStyle/>
          <a:p>
            <a:pPr algn="ctr"/>
            <a:endParaRPr lang="ja-JP" altLang="en-US"/>
          </a:p>
        </p:txBody>
      </p:sp>
      <p:sp>
        <p:nvSpPr>
          <p:cNvPr id="168" name="Text Box 2"/>
          <p:cNvSpPr txBox="1">
            <a:spLocks noChangeArrowheads="1"/>
          </p:cNvSpPr>
          <p:nvPr/>
        </p:nvSpPr>
        <p:spPr bwMode="auto">
          <a:xfrm>
            <a:off x="220712" y="1211215"/>
            <a:ext cx="3810062" cy="19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農林水産省では、計画的に省エネに取り組む施設園芸産地を対象に、燃油価格の高騰時に補填金を支払う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altLang="ja-JP" sz="18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18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施設園芸セーフティネット構築事業</a:t>
            </a:r>
            <a:r>
              <a:rPr lang="en-US" altLang="ja-JP" sz="18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を実施しています！！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燃油価格の高騰に備えて、本事業を活用しませんか？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9" name="Text Box 2"/>
          <p:cNvSpPr txBox="1">
            <a:spLocks noChangeArrowheads="1"/>
          </p:cNvSpPr>
          <p:nvPr/>
        </p:nvSpPr>
        <p:spPr bwMode="auto">
          <a:xfrm>
            <a:off x="4020415" y="3185666"/>
            <a:ext cx="3312000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燃油価格は、高騰と下落を繰り返しています！！</a:t>
            </a:r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4308415" y="1241450"/>
            <a:ext cx="2736000" cy="299910"/>
          </a:xfrm>
          <a:prstGeom prst="rect">
            <a:avLst/>
          </a:prstGeom>
          <a:noFill/>
        </p:spPr>
        <p:txBody>
          <a:bodyPr wrap="square" lIns="83651" tIns="41825" rIns="83651" bIns="41825" rtlCol="0">
            <a:spAutoFit/>
          </a:bodyPr>
          <a:lstStyle/>
          <a:p>
            <a:pPr algn="ctr"/>
            <a:r>
              <a:rPr lang="en-US" altLang="ja-JP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農業用Ａ重油の価格推移</a:t>
            </a:r>
            <a:r>
              <a:rPr lang="en-US" altLang="ja-JP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4020415" y="3376775"/>
            <a:ext cx="3312000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価格高騰への備えが必要です！</a:t>
            </a:r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02" name="グループ化 501"/>
          <p:cNvGrpSpPr/>
          <p:nvPr/>
        </p:nvGrpSpPr>
        <p:grpSpPr>
          <a:xfrm>
            <a:off x="2631903" y="2928664"/>
            <a:ext cx="1338029" cy="681688"/>
            <a:chOff x="980727" y="7218303"/>
            <a:chExt cx="1584176" cy="738073"/>
          </a:xfrm>
        </p:grpSpPr>
        <p:grpSp>
          <p:nvGrpSpPr>
            <p:cNvPr id="503" name="グループ化 327"/>
            <p:cNvGrpSpPr>
              <a:grpSpLocks/>
            </p:cNvGrpSpPr>
            <p:nvPr/>
          </p:nvGrpSpPr>
          <p:grpSpPr bwMode="auto">
            <a:xfrm>
              <a:off x="980727" y="7218303"/>
              <a:ext cx="1584176" cy="738073"/>
              <a:chOff x="4381498" y="2829635"/>
              <a:chExt cx="1714499" cy="1143009"/>
            </a:xfrm>
          </p:grpSpPr>
          <p:pic>
            <p:nvPicPr>
              <p:cNvPr id="506" name="Picture 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81498" y="2829635"/>
                <a:ext cx="1142999" cy="1142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7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2999" y="2829643"/>
                <a:ext cx="1142998" cy="1143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923" y="7452320"/>
              <a:ext cx="761390" cy="412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5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4104" y="7452320"/>
              <a:ext cx="761390" cy="412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" name="Picture 6" descr="\\r1902622\復旧データ_110530-01\★施設生産関係\イラスト\生産局イラストデータ\イラストデータ\imgs\thums\02-P-003-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13" y="3111329"/>
            <a:ext cx="828000" cy="4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579202" y="3095587"/>
            <a:ext cx="1008000" cy="505713"/>
          </a:xfrm>
          <a:prstGeom prst="wedgeRoundRectCallout">
            <a:avLst>
              <a:gd name="adj1" fmla="val 86091"/>
              <a:gd name="adj2" fmla="val -13087"/>
              <a:gd name="adj3" fmla="val 16667"/>
            </a:avLst>
          </a:prstGeom>
          <a:solidFill>
            <a:srgbClr val="FFFFCC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備えあれば憂いなし！</a:t>
            </a:r>
            <a:endParaRPr lang="ja-JP" altLang="en-US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161837" y="17462"/>
            <a:ext cx="7236000" cy="11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1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1837" y="131762"/>
            <a:ext cx="7362416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 設 園 芸 農 家 の 皆 様 へ</a:t>
            </a:r>
            <a:endParaRPr lang="en-US" altLang="ja-JP" sz="20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　燃 油 価 格 の 高 騰 に 備 え ま せ ん か　～</a:t>
            </a:r>
            <a:endParaRPr lang="en-US" altLang="ja-JP" sz="20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令和３事業年度の公募申請締切りは、７月９日です！</a:t>
            </a:r>
            <a:endParaRPr lang="en-US" altLang="ja-JP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51445" y="10026426"/>
            <a:ext cx="7056000" cy="436143"/>
            <a:chOff x="93598" y="10041579"/>
            <a:chExt cx="7056000" cy="436143"/>
          </a:xfrm>
        </p:grpSpPr>
        <p:sp>
          <p:nvSpPr>
            <p:cNvPr id="6" name="正方形/長方形 5"/>
            <p:cNvSpPr/>
            <p:nvPr/>
          </p:nvSpPr>
          <p:spPr>
            <a:xfrm>
              <a:off x="93598" y="10153722"/>
              <a:ext cx="7056000" cy="32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5" name="Text Box 2"/>
            <p:cNvSpPr txBox="1">
              <a:spLocks noChangeArrowheads="1"/>
            </p:cNvSpPr>
            <p:nvPr/>
          </p:nvSpPr>
          <p:spPr bwMode="auto">
            <a:xfrm>
              <a:off x="228875" y="10041579"/>
              <a:ext cx="1548000" cy="2528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9753" tIns="9543" rIns="79753" bIns="9543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</a:t>
              </a:r>
              <a:r>
                <a:rPr lang="ja-JP" altLang="en-US" sz="13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お問い合わせ先</a:t>
              </a:r>
              <a:r>
                <a:rPr lang="en-US" altLang="ja-JP" sz="13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</a:t>
              </a:r>
            </a:p>
          </p:txBody>
        </p:sp>
      </p:grpSp>
      <p:sp>
        <p:nvSpPr>
          <p:cNvPr id="111" name="角丸四角形 110"/>
          <p:cNvSpPr/>
          <p:nvPr/>
        </p:nvSpPr>
        <p:spPr>
          <a:xfrm>
            <a:off x="226637" y="3761730"/>
            <a:ext cx="7106400" cy="6195505"/>
          </a:xfrm>
          <a:prstGeom prst="roundRect">
            <a:avLst>
              <a:gd name="adj" fmla="val 1654"/>
            </a:avLst>
          </a:prstGeom>
          <a:solidFill>
            <a:srgbClr val="F6FBFC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58" tIns="49080" rIns="98158" bIns="49080" rtlCol="0" anchor="ctr"/>
          <a:lstStyle/>
          <a:p>
            <a:pPr algn="ctr"/>
            <a:endParaRPr lang="ja-JP" altLang="en-US"/>
          </a:p>
        </p:txBody>
      </p:sp>
      <p:sp>
        <p:nvSpPr>
          <p:cNvPr id="112" name="AutoShape 17"/>
          <p:cNvSpPr>
            <a:spLocks noChangeArrowheads="1"/>
          </p:cNvSpPr>
          <p:nvPr/>
        </p:nvSpPr>
        <p:spPr bwMode="auto">
          <a:xfrm>
            <a:off x="217818" y="3703381"/>
            <a:ext cx="4570131" cy="523623"/>
          </a:xfrm>
          <a:prstGeom prst="bevel">
            <a:avLst>
              <a:gd name="adj" fmla="val 12500"/>
            </a:avLst>
          </a:prstGeom>
          <a:solidFill>
            <a:srgbClr val="EBF6F9"/>
          </a:solidFill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 lIns="98147" tIns="49073" rIns="98147" bIns="49073"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800" b="1" dirty="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令和３事業年度のポイント</a:t>
            </a: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4F342310-C2F3-4722-9C64-14D8A5CF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0" y="10232591"/>
            <a:ext cx="6408239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各都道府県協議会の連絡先一覧をご参照ください。 </a:t>
            </a:r>
            <a:endParaRPr lang="en-US" altLang="ja-JP" sz="12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058BCCE2-A8DE-4F33-A0D9-9E3AE7BE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9" y="4265785"/>
            <a:ext cx="7475976" cy="569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（１）　発動基準価格　→　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83.1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 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R3.1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重油価格は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79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（２）　燃油補填積立金単価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重油　→　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115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％：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12.5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 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130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％：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24.9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 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150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％：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41.6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灯　油　→　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115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％：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13.2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130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％：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26.4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150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％：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44.0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（３）　補填対象の燃油数量　→　当月購入数量の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70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endParaRPr lang="en-US" altLang="ja-JP" sz="1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 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しかし、低温や急騰時に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100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まで引き上げ</a:t>
            </a:r>
            <a:endParaRPr lang="en-US" altLang="ja-JP" sz="1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（４）　加入要件　→　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期目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▲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期目以降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トータル▲</a:t>
            </a:r>
            <a:r>
              <a:rPr lang="en-US" altLang="ja-JP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の省エネ目標</a:t>
            </a:r>
            <a:endParaRPr lang="en-US" altLang="ja-JP" sz="16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504C8D7-715D-42AE-A5A2-F6BE4BA19547}"/>
              </a:ext>
            </a:extLst>
          </p:cNvPr>
          <p:cNvGrpSpPr/>
          <p:nvPr/>
        </p:nvGrpSpPr>
        <p:grpSpPr>
          <a:xfrm>
            <a:off x="3519660" y="7925164"/>
            <a:ext cx="2821177" cy="2077832"/>
            <a:chOff x="395461" y="7089153"/>
            <a:chExt cx="3408772" cy="2942196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45033CB-B770-418C-80D1-A1834DC78346}"/>
                </a:ext>
              </a:extLst>
            </p:cNvPr>
            <p:cNvSpPr/>
            <p:nvPr/>
          </p:nvSpPr>
          <p:spPr bwMode="auto">
            <a:xfrm>
              <a:off x="1927909" y="8389602"/>
              <a:ext cx="434981" cy="1267076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A81FAFA-3432-417F-BDF5-DE2356B18ECE}"/>
                </a:ext>
              </a:extLst>
            </p:cNvPr>
            <p:cNvSpPr/>
            <p:nvPr/>
          </p:nvSpPr>
          <p:spPr bwMode="auto">
            <a:xfrm>
              <a:off x="2797968" y="7575821"/>
              <a:ext cx="652471" cy="2070579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grpSp>
          <p:nvGrpSpPr>
            <p:cNvPr id="56" name="Group 37">
              <a:extLst>
                <a:ext uri="{FF2B5EF4-FFF2-40B4-BE49-F238E27FC236}">
                  <a16:creationId xmlns:a16="http://schemas.microsoft.com/office/drawing/2014/main" id="{BFBB7DDE-DFCF-4023-B6A4-B17E86A48DB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35401" y="9354331"/>
              <a:ext cx="215097" cy="593660"/>
              <a:chOff x="45" y="-13"/>
              <a:chExt cx="110" cy="215"/>
            </a:xfrm>
          </p:grpSpPr>
          <p:sp>
            <p:nvSpPr>
              <p:cNvPr id="58" name="Line 39">
                <a:extLst>
                  <a:ext uri="{FF2B5EF4-FFF2-40B4-BE49-F238E27FC236}">
                    <a16:creationId xmlns:a16="http://schemas.microsoft.com/office/drawing/2014/main" id="{8F267415-40E1-4EAB-B5E1-A9AC9D98F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-13"/>
                <a:ext cx="0" cy="5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57" name="AutoShape 38">
                <a:extLst>
                  <a:ext uri="{FF2B5EF4-FFF2-40B4-BE49-F238E27FC236}">
                    <a16:creationId xmlns:a16="http://schemas.microsoft.com/office/drawing/2014/main" id="{9F6C1024-EF81-47CD-8644-FAF2ADCC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" y="106"/>
                <a:ext cx="96" cy="96"/>
              </a:xfrm>
              <a:prstGeom prst="wave">
                <a:avLst>
                  <a:gd name="adj1" fmla="val 20644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200">
                  <a:latin typeface="Arial" charset="0"/>
                </a:endParaRPr>
              </a:p>
            </p:txBody>
          </p:sp>
          <p:sp>
            <p:nvSpPr>
              <p:cNvPr id="59" name="Line 40">
                <a:extLst>
                  <a:ext uri="{FF2B5EF4-FFF2-40B4-BE49-F238E27FC236}">
                    <a16:creationId xmlns:a16="http://schemas.microsoft.com/office/drawing/2014/main" id="{04A25D88-A035-4D18-B136-48CC5EAB8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124"/>
                <a:ext cx="0" cy="5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200"/>
              </a:p>
            </p:txBody>
          </p:sp>
        </p:grpSp>
        <p:sp>
          <p:nvSpPr>
            <p:cNvPr id="63" name="テキスト ボックス 104">
              <a:extLst>
                <a:ext uri="{FF2B5EF4-FFF2-40B4-BE49-F238E27FC236}">
                  <a16:creationId xmlns:a16="http://schemas.microsoft.com/office/drawing/2014/main" id="{29765BB5-DC56-450A-813D-110B32E9B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108" y="8813028"/>
              <a:ext cx="950019" cy="43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b="1" dirty="0">
                  <a:latin typeface="+mn-ea"/>
                  <a:ea typeface="+mn-ea"/>
                </a:rPr>
                <a:t>Ａ重油価格</a:t>
              </a:r>
              <a:endParaRPr lang="en-US" altLang="ja-JP" sz="700" b="1" dirty="0">
                <a:latin typeface="+mn-ea"/>
                <a:ea typeface="+mn-ea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700" b="1" dirty="0">
                  <a:latin typeface="+mn-ea"/>
                  <a:ea typeface="+mn-ea"/>
                </a:rPr>
                <a:t>85.9</a:t>
              </a:r>
              <a:r>
                <a:rPr lang="ja-JP" altLang="en-US" sz="700" b="1" dirty="0">
                  <a:latin typeface="+mn-ea"/>
                  <a:ea typeface="+mn-ea"/>
                </a:rPr>
                <a:t>円</a:t>
              </a:r>
              <a:r>
                <a:rPr lang="en-US" altLang="ja-JP" sz="700" b="1" dirty="0">
                  <a:latin typeface="+mn-ea"/>
                  <a:ea typeface="+mn-ea"/>
                </a:rPr>
                <a:t>/L</a:t>
              </a:r>
              <a:endParaRPr lang="ja-JP" altLang="en-US" sz="700" b="1" dirty="0">
                <a:latin typeface="+mn-ea"/>
                <a:ea typeface="+mn-ea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8E4068F-A2EF-41FE-9811-6F90D872C191}"/>
                </a:ext>
              </a:extLst>
            </p:cNvPr>
            <p:cNvSpPr txBox="1"/>
            <p:nvPr/>
          </p:nvSpPr>
          <p:spPr>
            <a:xfrm>
              <a:off x="1753898" y="9595539"/>
              <a:ext cx="828000" cy="43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/>
                <a:t>H30</a:t>
              </a:r>
            </a:p>
            <a:p>
              <a:pPr algn="ctr"/>
              <a:r>
                <a:rPr lang="ja-JP" altLang="en-US" sz="700" b="1" dirty="0"/>
                <a:t>平均価格</a:t>
              </a:r>
              <a:endParaRPr kumimoji="1" lang="ja-JP" altLang="en-US" sz="700" b="1" dirty="0"/>
            </a:p>
          </p:txBody>
        </p: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69C38047-B5A1-4530-9032-CD58E2CA7304}"/>
                </a:ext>
              </a:extLst>
            </p:cNvPr>
            <p:cNvCxnSpPr/>
            <p:nvPr/>
          </p:nvCxnSpPr>
          <p:spPr bwMode="auto">
            <a:xfrm>
              <a:off x="1318869" y="7460634"/>
              <a:ext cx="434981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98E7B9DE-063B-4D05-AE8D-FA3FF86E1611}"/>
                </a:ext>
              </a:extLst>
            </p:cNvPr>
            <p:cNvSpPr txBox="1"/>
            <p:nvPr/>
          </p:nvSpPr>
          <p:spPr bwMode="auto">
            <a:xfrm>
              <a:off x="1144857" y="7171774"/>
              <a:ext cx="993350" cy="34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latin typeface="+mn-ea"/>
                </a:rPr>
                <a:t>107.5</a:t>
              </a:r>
              <a:r>
                <a:rPr lang="ja-JP" altLang="en-US" sz="1000" b="1" dirty="0">
                  <a:latin typeface="+mn-ea"/>
                </a:rPr>
                <a:t>円</a:t>
              </a:r>
              <a:r>
                <a:rPr lang="en-US" altLang="ja-JP" sz="1000" b="1" dirty="0">
                  <a:latin typeface="+mn-ea"/>
                </a:rPr>
                <a:t>/L</a:t>
              </a:r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DB353676-323C-4FA7-9468-FEDD5AB79ACA}"/>
                </a:ext>
              </a:extLst>
            </p:cNvPr>
            <p:cNvSpPr/>
            <p:nvPr/>
          </p:nvSpPr>
          <p:spPr>
            <a:xfrm>
              <a:off x="1788418" y="7365148"/>
              <a:ext cx="1260002" cy="1878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700" b="1" dirty="0"/>
                <a:t>最も低い額が基準</a:t>
              </a:r>
            </a:p>
          </p:txBody>
        </p: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EF6015C3-6C56-4643-B7C5-5E595AED74D0}"/>
                </a:ext>
              </a:extLst>
            </p:cNvPr>
            <p:cNvCxnSpPr/>
            <p:nvPr/>
          </p:nvCxnSpPr>
          <p:spPr bwMode="auto">
            <a:xfrm>
              <a:off x="709876" y="7381279"/>
              <a:ext cx="434981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08F8222D-83BD-4471-8D6A-44EB467A509F}"/>
                </a:ext>
              </a:extLst>
            </p:cNvPr>
            <p:cNvCxnSpPr/>
            <p:nvPr/>
          </p:nvCxnSpPr>
          <p:spPr bwMode="auto">
            <a:xfrm>
              <a:off x="650070" y="7821346"/>
              <a:ext cx="64799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C51A5EB6-E5B8-453E-9551-C6E1A0D5174C}"/>
                </a:ext>
              </a:extLst>
            </p:cNvPr>
            <p:cNvSpPr/>
            <p:nvPr/>
          </p:nvSpPr>
          <p:spPr bwMode="auto">
            <a:xfrm>
              <a:off x="709876" y="8501657"/>
              <a:ext cx="434981" cy="1137476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12831985-E1FD-4546-9D2E-9DBB657662D0}"/>
                </a:ext>
              </a:extLst>
            </p:cNvPr>
            <p:cNvSpPr/>
            <p:nvPr/>
          </p:nvSpPr>
          <p:spPr bwMode="auto">
            <a:xfrm>
              <a:off x="1318893" y="8296213"/>
              <a:ext cx="434981" cy="1357725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76" name="直線矢印コネクタ 7">
              <a:extLst>
                <a:ext uri="{FF2B5EF4-FFF2-40B4-BE49-F238E27FC236}">
                  <a16:creationId xmlns:a16="http://schemas.microsoft.com/office/drawing/2014/main" id="{98304049-E1F4-42D9-ADE5-A38ED08E75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39258" y="7821344"/>
              <a:ext cx="0" cy="50975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線矢印コネクタ 7">
              <a:extLst>
                <a:ext uri="{FF2B5EF4-FFF2-40B4-BE49-F238E27FC236}">
                  <a16:creationId xmlns:a16="http://schemas.microsoft.com/office/drawing/2014/main" id="{26A5DC1E-80EE-49CB-84C6-1779EB2B8A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26320" y="7413493"/>
              <a:ext cx="0" cy="112146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線矢印コネクタ 7">
              <a:extLst>
                <a:ext uri="{FF2B5EF4-FFF2-40B4-BE49-F238E27FC236}">
                  <a16:creationId xmlns:a16="http://schemas.microsoft.com/office/drawing/2014/main" id="{7CB083E9-9074-47E3-A8B3-B13920EB4C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529779" y="7515546"/>
              <a:ext cx="9527" cy="81561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E854C9B-8BB1-4F4F-BFAF-F453FB8B7F7B}"/>
                </a:ext>
              </a:extLst>
            </p:cNvPr>
            <p:cNvSpPr txBox="1"/>
            <p:nvPr/>
          </p:nvSpPr>
          <p:spPr>
            <a:xfrm>
              <a:off x="1144857" y="9595539"/>
              <a:ext cx="828000" cy="43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/>
                <a:t>H29</a:t>
              </a:r>
            </a:p>
            <a:p>
              <a:pPr algn="ctr"/>
              <a:r>
                <a:rPr lang="ja-JP" altLang="en-US" sz="700" b="1" dirty="0"/>
                <a:t>平均価格</a:t>
              </a:r>
              <a:endParaRPr kumimoji="1" lang="ja-JP" altLang="en-US" sz="700" b="1" dirty="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693B6D10-842B-488F-BA83-6B51226F1470}"/>
                </a:ext>
              </a:extLst>
            </p:cNvPr>
            <p:cNvSpPr txBox="1"/>
            <p:nvPr/>
          </p:nvSpPr>
          <p:spPr>
            <a:xfrm>
              <a:off x="490868" y="9595539"/>
              <a:ext cx="828000" cy="43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/>
                <a:t>H28</a:t>
              </a:r>
            </a:p>
            <a:p>
              <a:pPr algn="ctr"/>
              <a:r>
                <a:rPr lang="ja-JP" altLang="en-US" sz="700" b="1" dirty="0"/>
                <a:t>平均価格</a:t>
              </a:r>
              <a:endParaRPr kumimoji="1" lang="ja-JP" altLang="en-US" sz="700" b="1" dirty="0"/>
            </a:p>
          </p:txBody>
        </p:sp>
        <p:sp>
          <p:nvSpPr>
            <p:cNvPr id="87" name="テキスト ボックス 104">
              <a:extLst>
                <a:ext uri="{FF2B5EF4-FFF2-40B4-BE49-F238E27FC236}">
                  <a16:creationId xmlns:a16="http://schemas.microsoft.com/office/drawing/2014/main" id="{B97537EB-F3A2-4C5A-8AC2-BA15EF395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131" y="8637046"/>
              <a:ext cx="950019" cy="43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b="1" dirty="0">
                  <a:latin typeface="+mn-ea"/>
                  <a:ea typeface="+mn-ea"/>
                </a:rPr>
                <a:t>Ａ重油価格</a:t>
              </a:r>
              <a:endParaRPr lang="en-US" altLang="ja-JP" sz="700" b="1" dirty="0">
                <a:latin typeface="+mn-ea"/>
                <a:ea typeface="+mn-ea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700" b="1" dirty="0">
                  <a:latin typeface="+mn-ea"/>
                  <a:ea typeface="+mn-ea"/>
                </a:rPr>
                <a:t>88.1</a:t>
              </a:r>
              <a:r>
                <a:rPr lang="ja-JP" altLang="en-US" sz="700" b="1" dirty="0">
                  <a:latin typeface="+mn-ea"/>
                  <a:ea typeface="+mn-ea"/>
                </a:rPr>
                <a:t>円</a:t>
              </a:r>
              <a:r>
                <a:rPr lang="en-US" altLang="ja-JP" sz="700" b="1" dirty="0">
                  <a:latin typeface="+mn-ea"/>
                  <a:ea typeface="+mn-ea"/>
                </a:rPr>
                <a:t>/L</a:t>
              </a:r>
              <a:endParaRPr lang="ja-JP" altLang="en-US" sz="700" b="1" dirty="0">
                <a:latin typeface="+mn-ea"/>
                <a:ea typeface="+mn-ea"/>
              </a:endParaRPr>
            </a:p>
          </p:txBody>
        </p:sp>
        <p:sp>
          <p:nvSpPr>
            <p:cNvPr id="88" name="テキスト ボックス 104">
              <a:extLst>
                <a:ext uri="{FF2B5EF4-FFF2-40B4-BE49-F238E27FC236}">
                  <a16:creationId xmlns:a16="http://schemas.microsoft.com/office/drawing/2014/main" id="{4A9105F7-53CE-4991-BA4C-F821B99DD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39" y="9039667"/>
              <a:ext cx="950019" cy="43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b="1" dirty="0">
                  <a:latin typeface="+mn-ea"/>
                  <a:ea typeface="+mn-ea"/>
                </a:rPr>
                <a:t>Ａ重油価格</a:t>
              </a:r>
              <a:endParaRPr lang="en-US" altLang="ja-JP" sz="700" b="1" dirty="0">
                <a:latin typeface="+mn-ea"/>
                <a:ea typeface="+mn-ea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700" b="1" dirty="0">
                  <a:latin typeface="+mn-ea"/>
                  <a:ea typeface="+mn-ea"/>
                </a:rPr>
                <a:t>81.3</a:t>
              </a:r>
              <a:r>
                <a:rPr lang="ja-JP" altLang="en-US" sz="700" b="1" dirty="0">
                  <a:latin typeface="+mn-ea"/>
                  <a:ea typeface="+mn-ea"/>
                </a:rPr>
                <a:t>円</a:t>
              </a:r>
              <a:r>
                <a:rPr lang="en-US" altLang="ja-JP" sz="700" b="1" dirty="0">
                  <a:latin typeface="+mn-ea"/>
                  <a:ea typeface="+mn-ea"/>
                </a:rPr>
                <a:t>/L</a:t>
              </a:r>
              <a:endParaRPr lang="ja-JP" altLang="en-US" sz="700" b="1" dirty="0">
                <a:latin typeface="+mn-ea"/>
                <a:ea typeface="+mn-ea"/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733F052-A1E0-475B-BB37-49F6F3EECA43}"/>
                </a:ext>
              </a:extLst>
            </p:cNvPr>
            <p:cNvCxnSpPr/>
            <p:nvPr/>
          </p:nvCxnSpPr>
          <p:spPr bwMode="auto">
            <a:xfrm>
              <a:off x="395461" y="9656679"/>
              <a:ext cx="321885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E424ED9F-0A43-4D5F-844C-4528BA426EA5}"/>
                </a:ext>
              </a:extLst>
            </p:cNvPr>
            <p:cNvSpPr txBox="1"/>
            <p:nvPr/>
          </p:nvSpPr>
          <p:spPr bwMode="auto">
            <a:xfrm>
              <a:off x="423216" y="7880549"/>
              <a:ext cx="756000" cy="34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solidFill>
                    <a:srgbClr val="FF0000"/>
                  </a:solidFill>
                  <a:latin typeface="+mn-ea"/>
                </a:rPr>
                <a:t>133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％</a:t>
              </a:r>
              <a:endParaRPr lang="en-US" altLang="ja-JP" sz="1000" b="1" u="sng" dirty="0">
                <a:latin typeface="+mn-ea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37B32597-B05A-463C-A0DD-6B3AE1618F2A}"/>
                </a:ext>
              </a:extLst>
            </p:cNvPr>
            <p:cNvSpPr txBox="1"/>
            <p:nvPr/>
          </p:nvSpPr>
          <p:spPr bwMode="auto">
            <a:xfrm>
              <a:off x="1032875" y="7907055"/>
              <a:ext cx="638356" cy="34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solidFill>
                    <a:srgbClr val="FF0000"/>
                  </a:solidFill>
                  <a:latin typeface="+mn-ea"/>
                </a:rPr>
                <a:t>122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％</a:t>
              </a:r>
              <a:r>
                <a:rPr lang="en-US" altLang="ja-JP" sz="1000" b="1" dirty="0">
                  <a:latin typeface="+mn-ea"/>
                </a:rPr>
                <a:t> </a:t>
              </a:r>
              <a:endParaRPr lang="en-US" altLang="ja-JP" sz="1000" b="1" u="sng" dirty="0">
                <a:latin typeface="+mn-ea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FF242520-0376-4A44-893B-BE5149DA6EFD}"/>
                </a:ext>
              </a:extLst>
            </p:cNvPr>
            <p:cNvSpPr txBox="1"/>
            <p:nvPr/>
          </p:nvSpPr>
          <p:spPr>
            <a:xfrm>
              <a:off x="2693623" y="9671804"/>
              <a:ext cx="828001" cy="28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b="1" dirty="0"/>
                <a:t>R2.</a:t>
              </a:r>
              <a:r>
                <a:rPr kumimoji="1" lang="ja-JP" altLang="en-US" sz="700" b="1" dirty="0"/>
                <a:t>○月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C6E98F88-CD3C-4018-8674-5C37D1F733AE}"/>
                </a:ext>
              </a:extLst>
            </p:cNvPr>
            <p:cNvSpPr txBox="1"/>
            <p:nvPr/>
          </p:nvSpPr>
          <p:spPr bwMode="auto">
            <a:xfrm>
              <a:off x="1651880" y="7957062"/>
              <a:ext cx="747770" cy="34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solidFill>
                    <a:srgbClr val="FF0000"/>
                  </a:solidFill>
                  <a:latin typeface="+mn-ea"/>
                </a:rPr>
                <a:t>111</a:t>
              </a:r>
              <a:r>
                <a:rPr lang="ja-JP" altLang="en-US" sz="1000" b="1" dirty="0">
                  <a:solidFill>
                    <a:srgbClr val="FF0000"/>
                  </a:solidFill>
                  <a:latin typeface="+mn-ea"/>
                </a:rPr>
                <a:t>％</a:t>
              </a:r>
              <a:r>
                <a:rPr lang="en-US" altLang="ja-JP" sz="1000" b="1" dirty="0">
                  <a:latin typeface="+mn-ea"/>
                </a:rPr>
                <a:t> </a:t>
              </a:r>
              <a:endParaRPr lang="en-US" altLang="ja-JP" sz="1000" b="1" u="sng" dirty="0">
                <a:latin typeface="+mn-ea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9FAAC33-DB2E-4F36-BBF8-EF00EFE62CC3}"/>
                </a:ext>
              </a:extLst>
            </p:cNvPr>
            <p:cNvSpPr/>
            <p:nvPr/>
          </p:nvSpPr>
          <p:spPr>
            <a:xfrm>
              <a:off x="1896424" y="7574164"/>
              <a:ext cx="727532" cy="19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80EDC48C-27AC-4230-A426-5B40E3D19C6B}"/>
                </a:ext>
              </a:extLst>
            </p:cNvPr>
            <p:cNvCxnSpPr/>
            <p:nvPr/>
          </p:nvCxnSpPr>
          <p:spPr bwMode="auto">
            <a:xfrm>
              <a:off x="1275641" y="7821343"/>
              <a:ext cx="247939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0A0BD708-7EAA-4A50-8598-96F424D49EB0}"/>
                </a:ext>
              </a:extLst>
            </p:cNvPr>
            <p:cNvSpPr txBox="1"/>
            <p:nvPr/>
          </p:nvSpPr>
          <p:spPr bwMode="auto">
            <a:xfrm>
              <a:off x="2619568" y="7809796"/>
              <a:ext cx="1184665" cy="566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latin typeface="+mn-ea"/>
                </a:rPr>
                <a:t>95.3</a:t>
              </a:r>
              <a:r>
                <a:rPr lang="ja-JP" altLang="en-US" sz="1000" b="1" dirty="0">
                  <a:latin typeface="+mn-ea"/>
                </a:rPr>
                <a:t>円</a:t>
              </a:r>
              <a:r>
                <a:rPr lang="en-US" altLang="ja-JP" sz="1000" b="1" dirty="0">
                  <a:latin typeface="+mn-ea"/>
                </a:rPr>
                <a:t>/L</a:t>
              </a:r>
              <a:r>
                <a:rPr lang="ja-JP" altLang="en-US" sz="1000" b="1" dirty="0">
                  <a:latin typeface="+mn-ea"/>
                </a:rPr>
                <a:t>以上の価格で</a:t>
              </a:r>
              <a:r>
                <a:rPr lang="ja-JP" altLang="en-US" sz="1000" b="1" dirty="0">
                  <a:solidFill>
                    <a:srgbClr val="0000CC"/>
                  </a:solidFill>
                  <a:latin typeface="+mn-ea"/>
                </a:rPr>
                <a:t>発動</a:t>
              </a:r>
              <a:endParaRPr lang="en-US" altLang="ja-JP" sz="1000" b="1" dirty="0">
                <a:solidFill>
                  <a:srgbClr val="0000CC"/>
                </a:solidFill>
                <a:latin typeface="+mn-ea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68A91A4B-D468-479E-BB44-C21A9EB14992}"/>
                </a:ext>
              </a:extLst>
            </p:cNvPr>
            <p:cNvSpPr txBox="1"/>
            <p:nvPr/>
          </p:nvSpPr>
          <p:spPr bwMode="auto">
            <a:xfrm>
              <a:off x="448810" y="7089153"/>
              <a:ext cx="948928" cy="34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latin typeface="+mn-ea"/>
                </a:rPr>
                <a:t>108.1</a:t>
              </a:r>
              <a:r>
                <a:rPr lang="ja-JP" altLang="en-US" sz="1000" b="1" dirty="0">
                  <a:latin typeface="+mn-ea"/>
                </a:rPr>
                <a:t>円</a:t>
              </a:r>
              <a:r>
                <a:rPr lang="en-US" altLang="ja-JP" sz="1000" b="1" dirty="0">
                  <a:latin typeface="+mn-ea"/>
                </a:rPr>
                <a:t>/L</a:t>
              </a: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B8A8FDE4-08CB-41DC-993C-09650A98539C}"/>
                </a:ext>
              </a:extLst>
            </p:cNvPr>
            <p:cNvSpPr txBox="1"/>
            <p:nvPr/>
          </p:nvSpPr>
          <p:spPr bwMode="auto">
            <a:xfrm>
              <a:off x="1840904" y="7502730"/>
              <a:ext cx="828001" cy="348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latin typeface="+mn-ea"/>
                </a:rPr>
                <a:t>95.3</a:t>
              </a:r>
              <a:r>
                <a:rPr lang="ja-JP" altLang="en-US" sz="1000" b="1" dirty="0">
                  <a:latin typeface="+mn-ea"/>
                </a:rPr>
                <a:t>円</a:t>
              </a:r>
              <a:r>
                <a:rPr lang="en-US" altLang="ja-JP" sz="1000" b="1" dirty="0">
                  <a:latin typeface="+mn-ea"/>
                </a:rPr>
                <a:t>/L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72BD4A4F-4AA3-45A6-94F0-6020A107B460}"/>
              </a:ext>
            </a:extLst>
          </p:cNvPr>
          <p:cNvGrpSpPr/>
          <p:nvPr/>
        </p:nvGrpSpPr>
        <p:grpSpPr>
          <a:xfrm>
            <a:off x="214369" y="8010201"/>
            <a:ext cx="3277435" cy="2016224"/>
            <a:chOff x="6859892" y="4969233"/>
            <a:chExt cx="2825173" cy="1761299"/>
          </a:xfrm>
        </p:grpSpPr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5B123505-6884-4D7A-A9CE-C4ADF35CBDEB}"/>
                </a:ext>
              </a:extLst>
            </p:cNvPr>
            <p:cNvGrpSpPr/>
            <p:nvPr/>
          </p:nvGrpSpPr>
          <p:grpSpPr>
            <a:xfrm>
              <a:off x="6935305" y="4969233"/>
              <a:ext cx="2631456" cy="1631995"/>
              <a:chOff x="3654972" y="4886252"/>
              <a:chExt cx="2631456" cy="1883477"/>
            </a:xfrm>
          </p:grpSpPr>
          <p:grpSp>
            <p:nvGrpSpPr>
              <p:cNvPr id="125" name="グループ化 124">
                <a:extLst>
                  <a:ext uri="{FF2B5EF4-FFF2-40B4-BE49-F238E27FC236}">
                    <a16:creationId xmlns:a16="http://schemas.microsoft.com/office/drawing/2014/main" id="{355075DF-4C90-4C22-93C6-AB2551CB1B7D}"/>
                  </a:ext>
                </a:extLst>
              </p:cNvPr>
              <p:cNvGrpSpPr/>
              <p:nvPr/>
            </p:nvGrpSpPr>
            <p:grpSpPr>
              <a:xfrm>
                <a:off x="3654972" y="4886252"/>
                <a:ext cx="2606905" cy="1883477"/>
                <a:chOff x="4033981" y="7539193"/>
                <a:chExt cx="3131857" cy="1609479"/>
              </a:xfrm>
            </p:grpSpPr>
            <p:pic>
              <p:nvPicPr>
                <p:cNvPr id="130" name="図 129">
                  <a:extLst>
                    <a:ext uri="{FF2B5EF4-FFF2-40B4-BE49-F238E27FC236}">
                      <a16:creationId xmlns:a16="http://schemas.microsoft.com/office/drawing/2014/main" id="{A2E23A41-7E09-4087-8D2F-D20AD8ECF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3981" y="7712493"/>
                  <a:ext cx="3131857" cy="1436179"/>
                </a:xfrm>
                <a:prstGeom prst="rect">
                  <a:avLst/>
                </a:prstGeom>
              </p:spPr>
            </p:pic>
            <p:sp>
              <p:nvSpPr>
                <p:cNvPr id="131" name="テキスト ボックス 130">
                  <a:extLst>
                    <a:ext uri="{FF2B5EF4-FFF2-40B4-BE49-F238E27FC236}">
                      <a16:creationId xmlns:a16="http://schemas.microsoft.com/office/drawing/2014/main" id="{1B004BD3-398D-4EE7-A0DE-CB814636884F}"/>
                    </a:ext>
                  </a:extLst>
                </p:cNvPr>
                <p:cNvSpPr txBox="1"/>
                <p:nvPr/>
              </p:nvSpPr>
              <p:spPr>
                <a:xfrm>
                  <a:off x="5324051" y="7539193"/>
                  <a:ext cx="1241154" cy="212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000" b="1" dirty="0"/>
                    <a:t>補てん対象数量</a:t>
                  </a:r>
                  <a:endParaRPr kumimoji="1" lang="ja-JP" altLang="en-US" sz="1000" b="1" dirty="0"/>
                </a:p>
              </p:txBody>
            </p:sp>
          </p:grpSp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121658AC-5384-4EB4-8193-7F2D71D0CBE7}"/>
                  </a:ext>
                </a:extLst>
              </p:cNvPr>
              <p:cNvSpPr txBox="1"/>
              <p:nvPr/>
            </p:nvSpPr>
            <p:spPr>
              <a:xfrm>
                <a:off x="4212229" y="5553979"/>
                <a:ext cx="5061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solidFill>
                      <a:srgbClr val="FF0000"/>
                    </a:solidFill>
                  </a:rPr>
                  <a:t>70%</a:t>
                </a:r>
                <a:endParaRPr kumimoji="1" lang="ja-JP" alt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7E02D844-B936-46FF-9110-9048FB3E6BBE}"/>
                  </a:ext>
                </a:extLst>
              </p:cNvPr>
              <p:cNvSpPr txBox="1"/>
              <p:nvPr/>
            </p:nvSpPr>
            <p:spPr>
              <a:xfrm>
                <a:off x="4719249" y="5415388"/>
                <a:ext cx="5061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solidFill>
                      <a:srgbClr val="FF0000"/>
                    </a:solidFill>
                  </a:rPr>
                  <a:t>80%</a:t>
                </a:r>
                <a:endParaRPr kumimoji="1" lang="ja-JP" alt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1F062331-11A6-40DA-9C93-DE49455260FD}"/>
                  </a:ext>
                </a:extLst>
              </p:cNvPr>
              <p:cNvSpPr txBox="1"/>
              <p:nvPr/>
            </p:nvSpPr>
            <p:spPr>
              <a:xfrm>
                <a:off x="5235205" y="5237246"/>
                <a:ext cx="506128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solidFill>
                      <a:srgbClr val="FF0000"/>
                    </a:solidFill>
                  </a:rPr>
                  <a:t>90%</a:t>
                </a:r>
                <a:endParaRPr kumimoji="1" lang="ja-JP" alt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5A6B4DA3-B7CE-4328-878A-C973B77C2AF4}"/>
                  </a:ext>
                </a:extLst>
              </p:cNvPr>
              <p:cNvSpPr txBox="1"/>
              <p:nvPr/>
            </p:nvSpPr>
            <p:spPr>
              <a:xfrm>
                <a:off x="5689320" y="5137936"/>
                <a:ext cx="5971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b="1" dirty="0">
                    <a:solidFill>
                      <a:srgbClr val="FF0000"/>
                    </a:solidFill>
                  </a:rPr>
                  <a:t>100%</a:t>
                </a:r>
                <a:endParaRPr kumimoji="1" lang="ja-JP" altLang="en-US" sz="1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4DCDCF41-CFCC-494D-9B51-01AF25ADF732}"/>
                </a:ext>
              </a:extLst>
            </p:cNvPr>
            <p:cNvSpPr txBox="1"/>
            <p:nvPr/>
          </p:nvSpPr>
          <p:spPr>
            <a:xfrm>
              <a:off x="6859892" y="5029447"/>
              <a:ext cx="849237" cy="20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/>
                <a:t>当月の購入数量</a:t>
              </a:r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7703E863-6436-4450-A5E1-7B4ECB09A108}"/>
                </a:ext>
              </a:extLst>
            </p:cNvPr>
            <p:cNvSpPr/>
            <p:nvPr/>
          </p:nvSpPr>
          <p:spPr>
            <a:xfrm>
              <a:off x="7465003" y="6509699"/>
              <a:ext cx="468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B97F427C-B738-4944-845F-0ABC300D7838}"/>
                </a:ext>
              </a:extLst>
            </p:cNvPr>
            <p:cNvSpPr/>
            <p:nvPr/>
          </p:nvSpPr>
          <p:spPr>
            <a:xfrm>
              <a:off x="7999124" y="6498765"/>
              <a:ext cx="46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FE6DB36D-CCE1-49FA-9388-3D1778533901}"/>
                </a:ext>
              </a:extLst>
            </p:cNvPr>
            <p:cNvSpPr/>
            <p:nvPr/>
          </p:nvSpPr>
          <p:spPr>
            <a:xfrm>
              <a:off x="8526800" y="6491699"/>
              <a:ext cx="46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2B6D1269-3584-4BB3-A935-F46B145006D5}"/>
                </a:ext>
              </a:extLst>
            </p:cNvPr>
            <p:cNvSpPr/>
            <p:nvPr/>
          </p:nvSpPr>
          <p:spPr>
            <a:xfrm>
              <a:off x="9032096" y="6506115"/>
              <a:ext cx="46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290A9E7-7F12-4F74-A952-D6D33529F87D}"/>
                </a:ext>
              </a:extLst>
            </p:cNvPr>
            <p:cNvSpPr txBox="1"/>
            <p:nvPr/>
          </p:nvSpPr>
          <p:spPr>
            <a:xfrm>
              <a:off x="7465003" y="6463337"/>
              <a:ext cx="541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平年並み</a:t>
              </a: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D56BA4F1-2FED-4CBD-9C57-70B14B707208}"/>
                </a:ext>
              </a:extLst>
            </p:cNvPr>
            <p:cNvSpPr txBox="1"/>
            <p:nvPr/>
          </p:nvSpPr>
          <p:spPr>
            <a:xfrm>
              <a:off x="7997148" y="6422754"/>
              <a:ext cx="541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▲</a:t>
              </a:r>
              <a:r>
                <a:rPr kumimoji="1" lang="en-US" altLang="ja-JP" sz="700" b="1" dirty="0"/>
                <a:t>0.1</a:t>
              </a:r>
              <a:r>
                <a:rPr kumimoji="1" lang="ja-JP" altLang="en-US" sz="700" b="1" dirty="0"/>
                <a:t>～▲</a:t>
              </a:r>
              <a:r>
                <a:rPr kumimoji="1" lang="en-US" altLang="ja-JP" sz="700" b="1" dirty="0"/>
                <a:t>0.4</a:t>
              </a:r>
              <a:r>
                <a:rPr kumimoji="1" lang="ja-JP" altLang="en-US" sz="700" b="1" dirty="0"/>
                <a:t>℃</a:t>
              </a: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92011F4D-C721-41C2-92AA-4CF4481A6408}"/>
                </a:ext>
              </a:extLst>
            </p:cNvPr>
            <p:cNvSpPr txBox="1"/>
            <p:nvPr/>
          </p:nvSpPr>
          <p:spPr>
            <a:xfrm>
              <a:off x="8524307" y="6422755"/>
              <a:ext cx="541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▲</a:t>
              </a:r>
              <a:r>
                <a:rPr kumimoji="1" lang="en-US" altLang="ja-JP" sz="700" b="1" dirty="0"/>
                <a:t>0.5</a:t>
              </a:r>
              <a:r>
                <a:rPr kumimoji="1" lang="ja-JP" altLang="en-US" sz="700" b="1" dirty="0"/>
                <a:t>～▲</a:t>
              </a:r>
              <a:r>
                <a:rPr kumimoji="1" lang="en-US" altLang="ja-JP" sz="700" b="1" dirty="0"/>
                <a:t>0.9</a:t>
              </a:r>
              <a:r>
                <a:rPr kumimoji="1" lang="ja-JP" altLang="en-US" sz="700" b="1" dirty="0"/>
                <a:t>℃</a:t>
              </a: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D9A30344-029C-4729-8593-4A861EDCF12E}"/>
                </a:ext>
              </a:extLst>
            </p:cNvPr>
            <p:cNvSpPr txBox="1"/>
            <p:nvPr/>
          </p:nvSpPr>
          <p:spPr>
            <a:xfrm>
              <a:off x="8997977" y="6463337"/>
              <a:ext cx="687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▲</a:t>
              </a:r>
              <a:r>
                <a:rPr kumimoji="1" lang="en-US" altLang="ja-JP" sz="700" b="1" dirty="0"/>
                <a:t>1.0</a:t>
              </a:r>
              <a:r>
                <a:rPr kumimoji="1" lang="ja-JP" altLang="en-US" sz="700" b="1" dirty="0"/>
                <a:t>℃～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9C1539-A319-4D2C-A4E5-8BC3F7337E02}"/>
              </a:ext>
            </a:extLst>
          </p:cNvPr>
          <p:cNvSpPr txBox="1"/>
          <p:nvPr/>
        </p:nvSpPr>
        <p:spPr>
          <a:xfrm>
            <a:off x="179718" y="7735029"/>
            <a:ext cx="164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＜低温特例措置＞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122D457-A11C-4380-AAF0-FBCA27FDC89E}"/>
              </a:ext>
            </a:extLst>
          </p:cNvPr>
          <p:cNvSpPr txBox="1"/>
          <p:nvPr/>
        </p:nvSpPr>
        <p:spPr>
          <a:xfrm>
            <a:off x="3206231" y="7735027"/>
            <a:ext cx="215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＜急騰特例（</a:t>
            </a:r>
            <a:r>
              <a:rPr kumimoji="1" lang="en-US" altLang="ja-JP" sz="1400" dirty="0"/>
              <a:t>R2</a:t>
            </a:r>
            <a:r>
              <a:rPr kumimoji="1" lang="ja-JP" altLang="en-US" sz="1400" dirty="0"/>
              <a:t>の場合）＞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405B867-9E19-46F9-BE3E-4E25E1C9CADE}"/>
              </a:ext>
            </a:extLst>
          </p:cNvPr>
          <p:cNvGrpSpPr/>
          <p:nvPr/>
        </p:nvGrpSpPr>
        <p:grpSpPr>
          <a:xfrm>
            <a:off x="6438184" y="7972102"/>
            <a:ext cx="1177949" cy="1484433"/>
            <a:chOff x="6384746" y="8455963"/>
            <a:chExt cx="1177949" cy="1484433"/>
          </a:xfrm>
        </p:grpSpPr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68ECF9F3-1515-446D-947E-456623128340}"/>
                </a:ext>
              </a:extLst>
            </p:cNvPr>
            <p:cNvGrpSpPr/>
            <p:nvPr/>
          </p:nvGrpSpPr>
          <p:grpSpPr>
            <a:xfrm>
              <a:off x="6384746" y="8713116"/>
              <a:ext cx="1177949" cy="1227280"/>
              <a:chOff x="5218924" y="3371247"/>
              <a:chExt cx="1319212" cy="1497847"/>
            </a:xfrm>
          </p:grpSpPr>
          <p:sp>
            <p:nvSpPr>
              <p:cNvPr id="134" name="Text Box 2">
                <a:extLst>
                  <a:ext uri="{FF2B5EF4-FFF2-40B4-BE49-F238E27FC236}">
                    <a16:creationId xmlns:a16="http://schemas.microsoft.com/office/drawing/2014/main" id="{C92451EA-8345-412D-9E80-50D1F0AB53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8924" y="4657715"/>
                <a:ext cx="1319212" cy="21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9753" tIns="9543" rIns="79753" bIns="9543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0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当月購入数量</a:t>
                </a:r>
                <a:endParaRPr lang="en-US" altLang="ja-JP" sz="1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841B7254-9DCD-4DF4-9240-0DD88DFB652E}"/>
                  </a:ext>
                </a:extLst>
              </p:cNvPr>
              <p:cNvSpPr/>
              <p:nvPr/>
            </p:nvSpPr>
            <p:spPr>
              <a:xfrm>
                <a:off x="5346239" y="3371247"/>
                <a:ext cx="806344" cy="12514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62D79466-6DD9-480D-BEB4-9CA8830809A1}"/>
                  </a:ext>
                </a:extLst>
              </p:cNvPr>
              <p:cNvSpPr/>
              <p:nvPr/>
            </p:nvSpPr>
            <p:spPr>
              <a:xfrm>
                <a:off x="5346239" y="3722723"/>
                <a:ext cx="806344" cy="90074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Text Box 2">
                <a:extLst>
                  <a:ext uri="{FF2B5EF4-FFF2-40B4-BE49-F238E27FC236}">
                    <a16:creationId xmlns:a16="http://schemas.microsoft.com/office/drawing/2014/main" id="{0B6C40F6-3BD8-4869-B034-10A477FA93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0253" y="3926785"/>
                <a:ext cx="862260" cy="582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9753" tIns="9543" rIns="79753" bIns="9543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2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補填対象燃油数量</a:t>
                </a:r>
                <a:endParaRPr lang="en-US" altLang="ja-JP" sz="12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138" name="矢印: 左 137">
                <a:extLst>
                  <a:ext uri="{FF2B5EF4-FFF2-40B4-BE49-F238E27FC236}">
                    <a16:creationId xmlns:a16="http://schemas.microsoft.com/office/drawing/2014/main" id="{024B5F35-7D30-4A25-94DB-382B72C0669E}"/>
                  </a:ext>
                </a:extLst>
              </p:cNvPr>
              <p:cNvSpPr/>
              <p:nvPr/>
            </p:nvSpPr>
            <p:spPr>
              <a:xfrm rot="5400000" flipV="1">
                <a:off x="5618223" y="3497288"/>
                <a:ext cx="219683" cy="80636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A237204E-B67A-40B2-BD23-7C880DCAAD7C}"/>
                </a:ext>
              </a:extLst>
            </p:cNvPr>
            <p:cNvSpPr txBox="1"/>
            <p:nvPr/>
          </p:nvSpPr>
          <p:spPr>
            <a:xfrm>
              <a:off x="6577063" y="8964848"/>
              <a:ext cx="587150" cy="244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b="1" dirty="0">
                  <a:solidFill>
                    <a:srgbClr val="FF0000"/>
                  </a:solidFill>
                </a:rPr>
                <a:t>70%</a:t>
              </a:r>
              <a:endParaRPr kumimoji="1" lang="ja-JP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AAF3EAA6-8672-459F-8C45-BA1EFB18BF58}"/>
                </a:ext>
              </a:extLst>
            </p:cNvPr>
            <p:cNvSpPr txBox="1"/>
            <p:nvPr/>
          </p:nvSpPr>
          <p:spPr>
            <a:xfrm>
              <a:off x="6524290" y="8455963"/>
              <a:ext cx="692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FF0000"/>
                  </a:solidFill>
                </a:rPr>
                <a:t>100%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B6515A2-C404-4237-A751-778160892AD0}"/>
              </a:ext>
            </a:extLst>
          </p:cNvPr>
          <p:cNvCxnSpPr/>
          <p:nvPr/>
        </p:nvCxnSpPr>
        <p:spPr>
          <a:xfrm>
            <a:off x="6215793" y="8719400"/>
            <a:ext cx="336071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236BBE7A-7B63-4F96-AE41-F93CCBCB9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877" y="1536192"/>
            <a:ext cx="2944235" cy="1620000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6939965" y="2249562"/>
            <a:ext cx="343361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815162" y="1961530"/>
            <a:ext cx="61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/>
              <a:t>R3.1</a:t>
            </a:r>
            <a:r>
              <a:rPr lang="ja-JP" altLang="en-US" sz="800" dirty="0"/>
              <a:t>月</a:t>
            </a:r>
            <a:endParaRPr lang="en-US" altLang="ja-JP" sz="800" dirty="0"/>
          </a:p>
          <a:p>
            <a:pPr algn="ctr"/>
            <a:r>
              <a:rPr lang="en-US" altLang="ja-JP" sz="800" dirty="0"/>
              <a:t>79.0</a:t>
            </a:r>
            <a:r>
              <a:rPr lang="ja-JP" altLang="en-US" sz="800" dirty="0"/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5CE9A0-6070-4521-8423-26E54DB019BE}"/>
              </a:ext>
            </a:extLst>
          </p:cNvPr>
          <p:cNvSpPr txBox="1"/>
          <p:nvPr/>
        </p:nvSpPr>
        <p:spPr>
          <a:xfrm>
            <a:off x="1547782" y="5595029"/>
            <a:ext cx="54966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積立金＝選択した単価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購入予定数量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×1/2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例えば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115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％相当の積立金は約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万円（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12.5×30,000×1/2)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掛け捨てではないので、使用しなければ全額返金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015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角丸四角形 110"/>
          <p:cNvSpPr/>
          <p:nvPr/>
        </p:nvSpPr>
        <p:spPr>
          <a:xfrm>
            <a:off x="226637" y="5620279"/>
            <a:ext cx="7106400" cy="4982211"/>
          </a:xfrm>
          <a:prstGeom prst="roundRect">
            <a:avLst>
              <a:gd name="adj" fmla="val 1654"/>
            </a:avLst>
          </a:prstGeom>
          <a:solidFill>
            <a:srgbClr val="F6FBFC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58" tIns="49080" rIns="98158" bIns="49080" rtlCol="0" anchor="ctr"/>
          <a:lstStyle/>
          <a:p>
            <a:pPr algn="ctr"/>
            <a:endParaRPr lang="ja-JP" altLang="en-US"/>
          </a:p>
        </p:txBody>
      </p:sp>
      <p:sp>
        <p:nvSpPr>
          <p:cNvPr id="112" name="AutoShape 17"/>
          <p:cNvSpPr>
            <a:spLocks noChangeArrowheads="1"/>
          </p:cNvSpPr>
          <p:nvPr/>
        </p:nvSpPr>
        <p:spPr bwMode="auto">
          <a:xfrm>
            <a:off x="217818" y="5561930"/>
            <a:ext cx="6105450" cy="523623"/>
          </a:xfrm>
          <a:prstGeom prst="bevel">
            <a:avLst>
              <a:gd name="adj" fmla="val 12500"/>
            </a:avLst>
          </a:prstGeom>
          <a:solidFill>
            <a:srgbClr val="EBF6F9"/>
          </a:solidFill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 lIns="98147" tIns="49073" rIns="98147" bIns="49073"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800" b="1" dirty="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施設園芸セーフティネット構築事業への加入に向けたヒント</a:t>
            </a: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138216" y="6124335"/>
            <a:ext cx="7416000" cy="2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＜初めて加入する方＞</a:t>
            </a:r>
            <a:endParaRPr lang="en-US" altLang="ja-JP" sz="1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83699" y="6337800"/>
            <a:ext cx="7106400" cy="2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800" u="sng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（１）　チェックシートの実践で燃油使用量１０％減が可能です。</a:t>
            </a:r>
            <a:endParaRPr lang="en-US" altLang="ja-JP" sz="1800" u="sng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223942" y="6700017"/>
            <a:ext cx="5421757" cy="7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「施設園芸省エネルギー生産管理チェックシート（改定２版）の実践で、現在の燃油使用量から１０％削減した目標が設定</a:t>
            </a:r>
            <a:r>
              <a:rPr lang="en-US" altLang="ja-JP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OK</a:t>
            </a: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！！</a:t>
            </a:r>
            <a:endParaRPr lang="en-US" altLang="ja-JP" sz="13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（参考ＵＲＬ：</a:t>
            </a:r>
            <a:r>
              <a:rPr lang="en-US" altLang="ja-JP" sz="9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3"/>
              </a:rPr>
              <a:t>http://www.maff.go.jp/j/seisan/kankyo/ondanka/pdf/manyual-kaitei2.pdf</a:t>
            </a:r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en-US" altLang="ja-JP" sz="9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5540247" y="7311438"/>
            <a:ext cx="1839990" cy="3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+mn-ea"/>
              </a:rPr>
              <a:t>施設園芸省エネルギー生産管理マニュアル</a:t>
            </a:r>
            <a:endParaRPr lang="en-US" altLang="ja-JP" sz="700" dirty="0">
              <a:latin typeface="+mn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+mn-ea"/>
              </a:rPr>
              <a:t>と点検項目を取りまとめたチェックシート</a:t>
            </a:r>
            <a:endParaRPr lang="en-US" altLang="ja-JP" sz="1000" dirty="0">
              <a:latin typeface="+mn-ea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73576" y="7345913"/>
            <a:ext cx="7106400" cy="7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800" u="sng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（２）　二重カーテン、ヒートポンプ、変温管理の導入、</a:t>
            </a:r>
            <a:endParaRPr lang="en-US" altLang="ja-JP" sz="1800" u="sng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1800" u="sng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低温適応性品種への転換などにより＋５％減を目指しましょう！</a:t>
            </a:r>
            <a:endParaRPr lang="en-US" altLang="ja-JP" sz="1800" u="sng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0" name="Picture 6" descr="C:\Users\syuichi_ikutama\Desktop\【H24補正】燃油価格高騰緊急対策\110_作業資料\図_省エネチェックシー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69" y="6711996"/>
            <a:ext cx="625959" cy="4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107429" y="8010202"/>
            <a:ext cx="7416000" cy="2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＜継続加入の方＞</a:t>
            </a:r>
            <a:endParaRPr lang="en-US" altLang="ja-JP" sz="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E79CDB-1F42-42B5-9B2B-32ADE38C8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928" y="6181574"/>
            <a:ext cx="756000" cy="1089966"/>
          </a:xfrm>
          <a:prstGeom prst="rect">
            <a:avLst/>
          </a:prstGeom>
        </p:spPr>
      </p:pic>
      <p:sp>
        <p:nvSpPr>
          <p:cNvPr id="116" name="角丸四角形 124">
            <a:extLst>
              <a:ext uri="{FF2B5EF4-FFF2-40B4-BE49-F238E27FC236}">
                <a16:creationId xmlns:a16="http://schemas.microsoft.com/office/drawing/2014/main" id="{C1CF2A91-96EB-4707-A1AE-44D1CCB4FC39}"/>
              </a:ext>
            </a:extLst>
          </p:cNvPr>
          <p:cNvSpPr/>
          <p:nvPr/>
        </p:nvSpPr>
        <p:spPr>
          <a:xfrm>
            <a:off x="236869" y="253214"/>
            <a:ext cx="7106400" cy="5236708"/>
          </a:xfrm>
          <a:prstGeom prst="roundRect">
            <a:avLst>
              <a:gd name="adj" fmla="val 1654"/>
            </a:avLst>
          </a:prstGeom>
          <a:solidFill>
            <a:srgbClr val="F6FBFC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58" tIns="49080" rIns="98158" bIns="49080" rtlCol="0" anchor="ctr"/>
          <a:lstStyle/>
          <a:p>
            <a:pPr algn="ctr"/>
            <a:endParaRPr lang="ja-JP" altLang="en-US"/>
          </a:p>
        </p:txBody>
      </p:sp>
      <p:sp>
        <p:nvSpPr>
          <p:cNvPr id="118" name="Text Box 2">
            <a:extLst>
              <a:ext uri="{FF2B5EF4-FFF2-40B4-BE49-F238E27FC236}">
                <a16:creationId xmlns:a16="http://schemas.microsoft.com/office/drawing/2014/main" id="{595BED61-648F-4C8B-91F4-23D80A026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9" y="2983616"/>
            <a:ext cx="3060000" cy="24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500" b="1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1500" b="1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支援内容</a:t>
            </a:r>
            <a:r>
              <a:rPr lang="en-US" altLang="ja-JP" sz="1500" b="1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 lvl="0" fontAlgn="base">
              <a:spcAft>
                <a:spcPct val="0"/>
              </a:spcAft>
            </a:pP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燃油価格が一定の基準（発動基準価格）を上回った場合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に、予め国と皆様で積み立てた資金（負担割合は１：１）から、その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差額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補填の対象となる燃油の数量を乗じた補填金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を交付します。</a:t>
            </a:r>
            <a:endParaRPr lang="en-US" altLang="ja-JP" sz="15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皆様の積立金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掛け捨てになりません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。補填に用いられなかった積立金は、事業終了後に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還付されます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15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1" name="AutoShape 17">
            <a:extLst>
              <a:ext uri="{FF2B5EF4-FFF2-40B4-BE49-F238E27FC236}">
                <a16:creationId xmlns:a16="http://schemas.microsoft.com/office/drawing/2014/main" id="{641C18E4-06B6-44EE-A458-96AEF6DF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18" y="180969"/>
            <a:ext cx="5790091" cy="361184"/>
          </a:xfrm>
          <a:prstGeom prst="bevel">
            <a:avLst>
              <a:gd name="adj" fmla="val 12500"/>
            </a:avLst>
          </a:prstGeom>
          <a:solidFill>
            <a:srgbClr val="EBF6F9"/>
          </a:solidFill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 lIns="98147" tIns="49073" rIns="98147" bIns="49073"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 設 園 芸 セ </a:t>
            </a:r>
            <a:r>
              <a:rPr lang="ja-JP" altLang="en-US" sz="1600" b="1" dirty="0" err="1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r>
              <a:rPr lang="ja-JP" altLang="en-US" sz="1600" b="1" dirty="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フ テ ィ ネ ッ ト 構 築 事 業 の ポ イ ン ト</a:t>
            </a:r>
            <a:endParaRPr lang="en-US" altLang="ja-JP" sz="1600" b="1" dirty="0">
              <a:solidFill>
                <a:srgbClr val="CC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2" name="直角三角形 121">
            <a:extLst>
              <a:ext uri="{FF2B5EF4-FFF2-40B4-BE49-F238E27FC236}">
                <a16:creationId xmlns:a16="http://schemas.microsoft.com/office/drawing/2014/main" id="{1A7AFA86-E134-4942-BFA1-FDAC7EF4E84F}"/>
              </a:ext>
            </a:extLst>
          </p:cNvPr>
          <p:cNvSpPr/>
          <p:nvPr/>
        </p:nvSpPr>
        <p:spPr>
          <a:xfrm>
            <a:off x="3765363" y="1487399"/>
            <a:ext cx="3388658" cy="1171211"/>
          </a:xfrm>
          <a:prstGeom prst="rtTriangl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119D9B0A-E5FA-45CA-B042-FE0BFEC14CCB}"/>
              </a:ext>
            </a:extLst>
          </p:cNvPr>
          <p:cNvSpPr txBox="1"/>
          <p:nvPr/>
        </p:nvSpPr>
        <p:spPr>
          <a:xfrm>
            <a:off x="3443822" y="1679871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 dirty="0">
                <a:solidFill>
                  <a:prstClr val="black"/>
                </a:solidFill>
              </a:rPr>
              <a:t>燃油使用量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C26E2B5B-0A41-42BD-A0D1-3EE3ECD5261E}"/>
              </a:ext>
            </a:extLst>
          </p:cNvPr>
          <p:cNvSpPr txBox="1"/>
          <p:nvPr/>
        </p:nvSpPr>
        <p:spPr>
          <a:xfrm>
            <a:off x="3465042" y="2701772"/>
            <a:ext cx="825867" cy="247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1000" dirty="0">
                <a:solidFill>
                  <a:prstClr val="black"/>
                </a:solidFill>
                <a:latin typeface="ＭＳ Ｐゴシック"/>
              </a:rPr>
              <a:t>計画策定時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2F8DC99-3981-49D8-B420-CC96CA1F14A8}"/>
              </a:ext>
            </a:extLst>
          </p:cNvPr>
          <p:cNvSpPr txBox="1"/>
          <p:nvPr/>
        </p:nvSpPr>
        <p:spPr>
          <a:xfrm>
            <a:off x="4725756" y="2701772"/>
            <a:ext cx="529312" cy="247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1000" dirty="0">
                <a:solidFill>
                  <a:prstClr val="black"/>
                </a:solidFill>
                <a:latin typeface="ＭＳ Ｐゴシック"/>
              </a:rPr>
              <a:t>１年目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1E84DAD-B902-4D1F-A5D9-A00C607E136E}"/>
              </a:ext>
            </a:extLst>
          </p:cNvPr>
          <p:cNvSpPr txBox="1"/>
          <p:nvPr/>
        </p:nvSpPr>
        <p:spPr>
          <a:xfrm>
            <a:off x="5775642" y="2701772"/>
            <a:ext cx="529312" cy="247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1000" dirty="0">
                <a:solidFill>
                  <a:prstClr val="black"/>
                </a:solidFill>
                <a:latin typeface="ＭＳ Ｐゴシック"/>
              </a:rPr>
              <a:t>２年目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79BB64FC-390E-4A69-9E66-7894ED95A9E1}"/>
              </a:ext>
            </a:extLst>
          </p:cNvPr>
          <p:cNvSpPr txBox="1"/>
          <p:nvPr/>
        </p:nvSpPr>
        <p:spPr>
          <a:xfrm>
            <a:off x="6825529" y="2701772"/>
            <a:ext cx="529312" cy="247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1000" dirty="0">
                <a:solidFill>
                  <a:prstClr val="black"/>
                </a:solidFill>
                <a:latin typeface="ＭＳ Ｐゴシック"/>
              </a:rPr>
              <a:t>３年目</a:t>
            </a: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A8C73283-F4AB-4A62-981F-70EDB3412658}"/>
              </a:ext>
            </a:extLst>
          </p:cNvPr>
          <p:cNvCxnSpPr/>
          <p:nvPr/>
        </p:nvCxnSpPr>
        <p:spPr>
          <a:xfrm>
            <a:off x="7064744" y="1482427"/>
            <a:ext cx="0" cy="11196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2F67182B-D47F-43A9-8A96-27904303A5B9}"/>
              </a:ext>
            </a:extLst>
          </p:cNvPr>
          <p:cNvCxnSpPr/>
          <p:nvPr/>
        </p:nvCxnSpPr>
        <p:spPr>
          <a:xfrm>
            <a:off x="3754445" y="1472805"/>
            <a:ext cx="342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925F8450-87E5-4DC0-83D8-B270F07D2294}"/>
              </a:ext>
            </a:extLst>
          </p:cNvPr>
          <p:cNvCxnSpPr/>
          <p:nvPr/>
        </p:nvCxnSpPr>
        <p:spPr>
          <a:xfrm>
            <a:off x="7154021" y="1482426"/>
            <a:ext cx="0" cy="1155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2">
            <a:extLst>
              <a:ext uri="{FF2B5EF4-FFF2-40B4-BE49-F238E27FC236}">
                <a16:creationId xmlns:a16="http://schemas.microsoft.com/office/drawing/2014/main" id="{79FF48AD-BDD2-49DC-9A9A-B8487995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9" y="911787"/>
            <a:ext cx="3168000" cy="166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500" b="1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1500" b="1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加入要件</a:t>
            </a:r>
            <a:r>
              <a:rPr lang="en-US" altLang="ja-JP" sz="1500" b="1" dirty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 lvl="0" fontAlgn="base">
              <a:spcAft>
                <a:spcPct val="0"/>
              </a:spcAft>
            </a:pP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施設園芸農家が３戸以上、または</a:t>
            </a:r>
            <a:endParaRPr lang="en-US" altLang="ja-JP" sz="15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Aft>
                <a:spcPct val="0"/>
              </a:spcAft>
            </a:pP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５名以上の農業従事者がいる団体が、３年間で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燃油使用量を</a:t>
            </a:r>
            <a:r>
              <a:rPr lang="en-US" altLang="ja-JP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15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％以上削減する計画（省エネルギー等推進計画）等を作成</a:t>
            </a:r>
            <a:r>
              <a:rPr lang="ja-JP" altLang="en-US" sz="15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し、省エネや生産性向上に取り組みます。</a:t>
            </a:r>
            <a:endParaRPr lang="en-US" altLang="ja-JP" sz="15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42AD7E2E-9904-4723-AB94-0120D4820243}"/>
              </a:ext>
            </a:extLst>
          </p:cNvPr>
          <p:cNvSpPr txBox="1"/>
          <p:nvPr/>
        </p:nvSpPr>
        <p:spPr>
          <a:xfrm>
            <a:off x="4150109" y="911786"/>
            <a:ext cx="2772000" cy="300896"/>
          </a:xfrm>
          <a:prstGeom prst="rect">
            <a:avLst/>
          </a:prstGeom>
          <a:noFill/>
        </p:spPr>
        <p:txBody>
          <a:bodyPr wrap="square" lIns="83651" tIns="41825" rIns="83651" bIns="41825" rtlCol="0">
            <a:spAutoFit/>
          </a:bodyPr>
          <a:lstStyle/>
          <a:p>
            <a:pPr algn="ctr"/>
            <a:r>
              <a:rPr lang="en-US" altLang="ja-JP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燃油使用量削減のイメージ</a:t>
            </a:r>
            <a:r>
              <a:rPr lang="en-US" altLang="ja-JP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134" name="角丸四角形吹き出し 148">
            <a:extLst>
              <a:ext uri="{FF2B5EF4-FFF2-40B4-BE49-F238E27FC236}">
                <a16:creationId xmlns:a16="http://schemas.microsoft.com/office/drawing/2014/main" id="{405BAED8-CAA8-4D7C-A40F-F4692C5415F2}"/>
              </a:ext>
            </a:extLst>
          </p:cNvPr>
          <p:cNvSpPr/>
          <p:nvPr/>
        </p:nvSpPr>
        <p:spPr>
          <a:xfrm>
            <a:off x="5253343" y="1258048"/>
            <a:ext cx="1413847" cy="686249"/>
          </a:xfrm>
          <a:prstGeom prst="wedgeRoundRectCallout">
            <a:avLst>
              <a:gd name="adj1" fmla="val 77373"/>
              <a:gd name="adj2" fmla="val 45889"/>
              <a:gd name="adj3" fmla="val 16667"/>
            </a:avLst>
          </a:prstGeom>
          <a:solidFill>
            <a:srgbClr val="FFFFCC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ja-JP" altLang="en-US" sz="1000" b="1" dirty="0">
                <a:solidFill>
                  <a:prstClr val="black"/>
                </a:solidFill>
              </a:rPr>
              <a:t>省エネ等推進計画を実践することで、</a:t>
            </a:r>
            <a:endParaRPr lang="en-US" altLang="ja-JP" sz="1000" b="1" dirty="0">
              <a:solidFill>
                <a:prstClr val="black"/>
              </a:solidFill>
            </a:endParaRPr>
          </a:p>
          <a:p>
            <a:pPr defTabSz="914400"/>
            <a:r>
              <a:rPr lang="ja-JP" altLang="en-US" sz="1000" b="1" dirty="0">
                <a:solidFill>
                  <a:srgbClr val="FF0000"/>
                </a:solidFill>
              </a:rPr>
              <a:t>燃油使用量を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pPr defTabSz="914400"/>
            <a:r>
              <a:rPr lang="ja-JP" altLang="en-US" sz="1000" b="1" dirty="0">
                <a:solidFill>
                  <a:srgbClr val="FF0000"/>
                </a:solidFill>
              </a:rPr>
              <a:t>１５％以上削減！！</a:t>
            </a:r>
          </a:p>
        </p:txBody>
      </p:sp>
      <p:pic>
        <p:nvPicPr>
          <p:cNvPr id="135" name="Picture 6" descr="C:\Users\syuichi_ikutama\Desktop\【H24補正】燃油価格高騰緊急対策\110_作業資料\図_省エネチェックシート.png">
            <a:extLst>
              <a:ext uri="{FF2B5EF4-FFF2-40B4-BE49-F238E27FC236}">
                <a16:creationId xmlns:a16="http://schemas.microsoft.com/office/drawing/2014/main" id="{AE2765FB-02BC-47D4-9EED-BB067D0F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88" y="1743562"/>
            <a:ext cx="446202" cy="5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図 10" descr="ヒートポンプ図（室内・室外機）.bmp">
            <a:extLst>
              <a:ext uri="{FF2B5EF4-FFF2-40B4-BE49-F238E27FC236}">
                <a16:creationId xmlns:a16="http://schemas.microsoft.com/office/drawing/2014/main" id="{E915FC46-1AC1-405E-901A-82E13879FE3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3220" y="2079806"/>
            <a:ext cx="540000" cy="3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2" descr="F:\共有\※資源循環推進班※\写真\270116_LED協議会\写真（循環扇）著作権フリー\270116_循環扇.JPG">
            <a:extLst>
              <a:ext uri="{FF2B5EF4-FFF2-40B4-BE49-F238E27FC236}">
                <a16:creationId xmlns:a16="http://schemas.microsoft.com/office/drawing/2014/main" id="{A262B30B-5BD3-4F0C-9B4D-6F568116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08" y="2285338"/>
            <a:ext cx="504000" cy="3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右カーブ矢印 152">
            <a:extLst>
              <a:ext uri="{FF2B5EF4-FFF2-40B4-BE49-F238E27FC236}">
                <a16:creationId xmlns:a16="http://schemas.microsoft.com/office/drawing/2014/main" id="{C2C4D815-8368-46A6-AF90-4AE5C042A3A6}"/>
              </a:ext>
            </a:extLst>
          </p:cNvPr>
          <p:cNvSpPr/>
          <p:nvPr/>
        </p:nvSpPr>
        <p:spPr>
          <a:xfrm rot="17569435" flipH="1">
            <a:off x="4479987" y="1483356"/>
            <a:ext cx="264911" cy="700943"/>
          </a:xfrm>
          <a:prstGeom prst="curvedRightArrow">
            <a:avLst>
              <a:gd name="adj1" fmla="val 25000"/>
              <a:gd name="adj2" fmla="val 65484"/>
              <a:gd name="adj3" fmla="val 55925"/>
            </a:avLst>
          </a:prstGeom>
          <a:solidFill>
            <a:schemeClr val="accent6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9" name="右カーブ矢印 153">
            <a:extLst>
              <a:ext uri="{FF2B5EF4-FFF2-40B4-BE49-F238E27FC236}">
                <a16:creationId xmlns:a16="http://schemas.microsoft.com/office/drawing/2014/main" id="{E7253691-E942-4FDA-A049-9199D5BFA2A1}"/>
              </a:ext>
            </a:extLst>
          </p:cNvPr>
          <p:cNvSpPr/>
          <p:nvPr/>
        </p:nvSpPr>
        <p:spPr>
          <a:xfrm rot="17569435" flipH="1">
            <a:off x="5539223" y="1787110"/>
            <a:ext cx="264911" cy="700943"/>
          </a:xfrm>
          <a:prstGeom prst="curvedRightArrow">
            <a:avLst>
              <a:gd name="adj1" fmla="val 25000"/>
              <a:gd name="adj2" fmla="val 65484"/>
              <a:gd name="adj3" fmla="val 55925"/>
            </a:avLst>
          </a:prstGeom>
          <a:solidFill>
            <a:schemeClr val="accent6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0" name="右カーブ矢印 154">
            <a:extLst>
              <a:ext uri="{FF2B5EF4-FFF2-40B4-BE49-F238E27FC236}">
                <a16:creationId xmlns:a16="http://schemas.microsoft.com/office/drawing/2014/main" id="{75E182E9-B6C3-4762-AB57-10DF792CC19E}"/>
              </a:ext>
            </a:extLst>
          </p:cNvPr>
          <p:cNvSpPr/>
          <p:nvPr/>
        </p:nvSpPr>
        <p:spPr>
          <a:xfrm rot="17569435" flipH="1">
            <a:off x="6586961" y="2092821"/>
            <a:ext cx="264911" cy="700943"/>
          </a:xfrm>
          <a:prstGeom prst="curvedRightArrow">
            <a:avLst>
              <a:gd name="adj1" fmla="val 25000"/>
              <a:gd name="adj2" fmla="val 65484"/>
              <a:gd name="adj3" fmla="val 55925"/>
            </a:avLst>
          </a:prstGeom>
          <a:solidFill>
            <a:schemeClr val="accent6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6D96D30D-A628-4AA7-BCD3-27B9284A89FC}"/>
              </a:ext>
            </a:extLst>
          </p:cNvPr>
          <p:cNvSpPr txBox="1"/>
          <p:nvPr/>
        </p:nvSpPr>
        <p:spPr>
          <a:xfrm>
            <a:off x="3726587" y="2212526"/>
            <a:ext cx="724878" cy="308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700" dirty="0">
                <a:solidFill>
                  <a:prstClr val="black"/>
                </a:solidFill>
                <a:latin typeface="ＭＳ Ｐゴシック"/>
              </a:rPr>
              <a:t>省エネチェック</a:t>
            </a:r>
            <a:endParaRPr lang="en-US" altLang="ja-JP" sz="700" dirty="0">
              <a:solidFill>
                <a:prstClr val="black"/>
              </a:solidFill>
              <a:latin typeface="ＭＳ Ｐゴシック"/>
            </a:endParaRPr>
          </a:p>
          <a:p>
            <a:pPr algn="ctr" defTabSz="914400"/>
            <a:r>
              <a:rPr lang="ja-JP" altLang="en-US" sz="700" dirty="0">
                <a:solidFill>
                  <a:prstClr val="black"/>
                </a:solidFill>
                <a:latin typeface="ＭＳ Ｐゴシック"/>
              </a:rPr>
              <a:t>シートの実践</a:t>
            </a:r>
            <a:endParaRPr lang="ja-JP" altLang="en-US" sz="9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E66E9F73-6097-4988-8182-15D096B410CF}"/>
              </a:ext>
            </a:extLst>
          </p:cNvPr>
          <p:cNvSpPr txBox="1"/>
          <p:nvPr/>
        </p:nvSpPr>
        <p:spPr>
          <a:xfrm>
            <a:off x="5225178" y="2378490"/>
            <a:ext cx="869149" cy="308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sz="700" dirty="0">
                <a:solidFill>
                  <a:prstClr val="black"/>
                </a:solidFill>
                <a:latin typeface="ＭＳ Ｐゴシック"/>
              </a:rPr>
              <a:t>省エネ効果のある</a:t>
            </a:r>
            <a:endParaRPr lang="en-US" altLang="ja-JP" sz="700" dirty="0">
              <a:solidFill>
                <a:prstClr val="black"/>
              </a:solidFill>
              <a:latin typeface="ＭＳ Ｐゴシック"/>
            </a:endParaRPr>
          </a:p>
          <a:p>
            <a:pPr algn="ctr" defTabSz="914400"/>
            <a:r>
              <a:rPr lang="ja-JP" altLang="en-US" sz="700" dirty="0">
                <a:solidFill>
                  <a:prstClr val="black"/>
                </a:solidFill>
                <a:latin typeface="ＭＳ Ｐゴシック"/>
              </a:rPr>
              <a:t>設備を導入</a:t>
            </a:r>
            <a:endParaRPr lang="ja-JP" altLang="en-US" sz="9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144" name="上矢印 158">
            <a:extLst>
              <a:ext uri="{FF2B5EF4-FFF2-40B4-BE49-F238E27FC236}">
                <a16:creationId xmlns:a16="http://schemas.microsoft.com/office/drawing/2014/main" id="{40AFFAA2-D4DA-4B34-B734-6CB59DC294CE}"/>
              </a:ext>
            </a:extLst>
          </p:cNvPr>
          <p:cNvSpPr/>
          <p:nvPr/>
        </p:nvSpPr>
        <p:spPr>
          <a:xfrm rot="10800000">
            <a:off x="1142769" y="2572339"/>
            <a:ext cx="1407020" cy="397302"/>
          </a:xfrm>
          <a:prstGeom prst="upArrow">
            <a:avLst/>
          </a:prstGeom>
          <a:gradFill flip="none" rotWithShape="1">
            <a:gsLst>
              <a:gs pos="0">
                <a:schemeClr val="bg1"/>
              </a:gs>
              <a:gs pos="23000">
                <a:srgbClr val="FCDE60"/>
              </a:gs>
              <a:gs pos="72000">
                <a:srgbClr val="FFC000"/>
              </a:gs>
              <a:gs pos="100000">
                <a:srgbClr val="FC920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68166D8A-896D-4A43-916B-30C75928F63C}"/>
              </a:ext>
            </a:extLst>
          </p:cNvPr>
          <p:cNvGrpSpPr/>
          <p:nvPr/>
        </p:nvGrpSpPr>
        <p:grpSpPr>
          <a:xfrm>
            <a:off x="3154962" y="3343915"/>
            <a:ext cx="4169261" cy="2032982"/>
            <a:chOff x="6728648" y="7000014"/>
            <a:chExt cx="5024619" cy="1371081"/>
          </a:xfrm>
        </p:grpSpPr>
        <p:sp>
          <p:nvSpPr>
            <p:cNvPr id="154" name="フリーフォーム 161">
              <a:extLst>
                <a:ext uri="{FF2B5EF4-FFF2-40B4-BE49-F238E27FC236}">
                  <a16:creationId xmlns:a16="http://schemas.microsoft.com/office/drawing/2014/main" id="{4137015E-4D7B-4CD3-8605-9236ED8C6303}"/>
                </a:ext>
              </a:extLst>
            </p:cNvPr>
            <p:cNvSpPr/>
            <p:nvPr/>
          </p:nvSpPr>
          <p:spPr>
            <a:xfrm>
              <a:off x="10172548" y="7874348"/>
              <a:ext cx="241483" cy="81408"/>
            </a:xfrm>
            <a:custGeom>
              <a:avLst/>
              <a:gdLst>
                <a:gd name="connsiteX0" fmla="*/ 12058 w 241483"/>
                <a:gd name="connsiteY0" fmla="*/ 74265 h 81408"/>
                <a:gd name="connsiteX1" fmla="*/ 43015 w 241483"/>
                <a:gd name="connsiteY1" fmla="*/ 81408 h 81408"/>
                <a:gd name="connsiteX2" fmla="*/ 78733 w 241483"/>
                <a:gd name="connsiteY2" fmla="*/ 79027 h 81408"/>
                <a:gd name="connsiteX3" fmla="*/ 85877 w 241483"/>
                <a:gd name="connsiteY3" fmla="*/ 74265 h 81408"/>
                <a:gd name="connsiteX4" fmla="*/ 78733 w 241483"/>
                <a:gd name="connsiteY4" fmla="*/ 69502 h 81408"/>
                <a:gd name="connsiteX5" fmla="*/ 64446 w 241483"/>
                <a:gd name="connsiteY5" fmla="*/ 64740 h 81408"/>
                <a:gd name="connsiteX6" fmla="*/ 43015 w 241483"/>
                <a:gd name="connsiteY6" fmla="*/ 59977 h 81408"/>
                <a:gd name="connsiteX7" fmla="*/ 240658 w 241483"/>
                <a:gd name="connsiteY7" fmla="*/ 62358 h 81408"/>
                <a:gd name="connsiteX8" fmla="*/ 228752 w 241483"/>
                <a:gd name="connsiteY8" fmla="*/ 59977 h 81408"/>
                <a:gd name="connsiteX9" fmla="*/ 200177 w 241483"/>
                <a:gd name="connsiteY9" fmla="*/ 57596 h 81408"/>
                <a:gd name="connsiteX10" fmla="*/ 169221 w 241483"/>
                <a:gd name="connsiteY10" fmla="*/ 52833 h 81408"/>
                <a:gd name="connsiteX11" fmla="*/ 162077 w 241483"/>
                <a:gd name="connsiteY11" fmla="*/ 50452 h 81408"/>
                <a:gd name="connsiteX12" fmla="*/ 133502 w 241483"/>
                <a:gd name="connsiteY12" fmla="*/ 45690 h 81408"/>
                <a:gd name="connsiteX13" fmla="*/ 216846 w 241483"/>
                <a:gd name="connsiteY13" fmla="*/ 43308 h 81408"/>
                <a:gd name="connsiteX14" fmla="*/ 212083 w 241483"/>
                <a:gd name="connsiteY14" fmla="*/ 31402 h 81408"/>
                <a:gd name="connsiteX15" fmla="*/ 204940 w 241483"/>
                <a:gd name="connsiteY15" fmla="*/ 36165 h 81408"/>
                <a:gd name="connsiteX16" fmla="*/ 195415 w 241483"/>
                <a:gd name="connsiteY16" fmla="*/ 38546 h 81408"/>
                <a:gd name="connsiteX17" fmla="*/ 188271 w 241483"/>
                <a:gd name="connsiteY17" fmla="*/ 40927 h 81408"/>
                <a:gd name="connsiteX18" fmla="*/ 207321 w 241483"/>
                <a:gd name="connsiteY18" fmla="*/ 33783 h 81408"/>
                <a:gd name="connsiteX19" fmla="*/ 223990 w 241483"/>
                <a:gd name="connsiteY19" fmla="*/ 26640 h 81408"/>
                <a:gd name="connsiteX20" fmla="*/ 238277 w 241483"/>
                <a:gd name="connsiteY20" fmla="*/ 17115 h 81408"/>
                <a:gd name="connsiteX21" fmla="*/ 235896 w 241483"/>
                <a:gd name="connsiteY21" fmla="*/ 446 h 81408"/>
                <a:gd name="connsiteX22" fmla="*/ 214465 w 241483"/>
                <a:gd name="connsiteY22" fmla="*/ 5208 h 81408"/>
                <a:gd name="connsiteX23" fmla="*/ 207321 w 241483"/>
                <a:gd name="connsiteY23" fmla="*/ 12352 h 81408"/>
                <a:gd name="connsiteX24" fmla="*/ 193033 w 241483"/>
                <a:gd name="connsiteY24" fmla="*/ 17115 h 81408"/>
                <a:gd name="connsiteX25" fmla="*/ 185890 w 241483"/>
                <a:gd name="connsiteY25" fmla="*/ 19496 h 81408"/>
                <a:gd name="connsiteX26" fmla="*/ 178746 w 241483"/>
                <a:gd name="connsiteY26" fmla="*/ 21877 h 81408"/>
                <a:gd name="connsiteX27" fmla="*/ 166840 w 241483"/>
                <a:gd name="connsiteY27" fmla="*/ 26640 h 81408"/>
                <a:gd name="connsiteX28" fmla="*/ 121596 w 241483"/>
                <a:gd name="connsiteY28" fmla="*/ 31402 h 81408"/>
                <a:gd name="connsiteX29" fmla="*/ 112071 w 241483"/>
                <a:gd name="connsiteY29" fmla="*/ 33783 h 81408"/>
                <a:gd name="connsiteX30" fmla="*/ 104927 w 241483"/>
                <a:gd name="connsiteY30" fmla="*/ 36165 h 81408"/>
                <a:gd name="connsiteX31" fmla="*/ 90640 w 241483"/>
                <a:gd name="connsiteY31" fmla="*/ 38546 h 81408"/>
                <a:gd name="connsiteX32" fmla="*/ 76352 w 241483"/>
                <a:gd name="connsiteY32" fmla="*/ 43308 h 81408"/>
                <a:gd name="connsiteX33" fmla="*/ 52540 w 241483"/>
                <a:gd name="connsiteY33" fmla="*/ 50452 h 81408"/>
                <a:gd name="connsiteX34" fmla="*/ 43015 w 241483"/>
                <a:gd name="connsiteY34" fmla="*/ 52833 h 81408"/>
                <a:gd name="connsiteX35" fmla="*/ 35871 w 241483"/>
                <a:gd name="connsiteY35" fmla="*/ 55215 h 81408"/>
                <a:gd name="connsiteX36" fmla="*/ 176365 w 241483"/>
                <a:gd name="connsiteY36" fmla="*/ 62358 h 81408"/>
                <a:gd name="connsiteX37" fmla="*/ 231133 w 241483"/>
                <a:gd name="connsiteY37" fmla="*/ 62358 h 8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483" h="81408">
                  <a:moveTo>
                    <a:pt x="12058" y="74265"/>
                  </a:moveTo>
                  <a:cubicBezTo>
                    <a:pt x="23376" y="78037"/>
                    <a:pt x="30650" y="81408"/>
                    <a:pt x="43015" y="81408"/>
                  </a:cubicBezTo>
                  <a:cubicBezTo>
                    <a:pt x="54947" y="81408"/>
                    <a:pt x="66827" y="79821"/>
                    <a:pt x="78733" y="79027"/>
                  </a:cubicBezTo>
                  <a:cubicBezTo>
                    <a:pt x="81114" y="77440"/>
                    <a:pt x="85877" y="77127"/>
                    <a:pt x="85877" y="74265"/>
                  </a:cubicBezTo>
                  <a:cubicBezTo>
                    <a:pt x="85877" y="71403"/>
                    <a:pt x="81348" y="70664"/>
                    <a:pt x="78733" y="69502"/>
                  </a:cubicBezTo>
                  <a:cubicBezTo>
                    <a:pt x="74146" y="67463"/>
                    <a:pt x="69208" y="66327"/>
                    <a:pt x="64446" y="64740"/>
                  </a:cubicBezTo>
                  <a:cubicBezTo>
                    <a:pt x="52716" y="60830"/>
                    <a:pt x="59789" y="62772"/>
                    <a:pt x="43015" y="59977"/>
                  </a:cubicBezTo>
                  <a:cubicBezTo>
                    <a:pt x="-48327" y="80277"/>
                    <a:pt x="496" y="67880"/>
                    <a:pt x="240658" y="62358"/>
                  </a:cubicBezTo>
                  <a:cubicBezTo>
                    <a:pt x="244704" y="62265"/>
                    <a:pt x="232772" y="60450"/>
                    <a:pt x="228752" y="59977"/>
                  </a:cubicBezTo>
                  <a:cubicBezTo>
                    <a:pt x="219259" y="58860"/>
                    <a:pt x="209688" y="58547"/>
                    <a:pt x="200177" y="57596"/>
                  </a:cubicBezTo>
                  <a:cubicBezTo>
                    <a:pt x="190526" y="56631"/>
                    <a:pt x="178918" y="55257"/>
                    <a:pt x="169221" y="52833"/>
                  </a:cubicBezTo>
                  <a:cubicBezTo>
                    <a:pt x="166786" y="52224"/>
                    <a:pt x="164538" y="50944"/>
                    <a:pt x="162077" y="50452"/>
                  </a:cubicBezTo>
                  <a:cubicBezTo>
                    <a:pt x="152608" y="48558"/>
                    <a:pt x="133502" y="45690"/>
                    <a:pt x="133502" y="45690"/>
                  </a:cubicBezTo>
                  <a:cubicBezTo>
                    <a:pt x="161283" y="44896"/>
                    <a:pt x="189502" y="48280"/>
                    <a:pt x="216846" y="43308"/>
                  </a:cubicBezTo>
                  <a:cubicBezTo>
                    <a:pt x="221052" y="42543"/>
                    <a:pt x="215748" y="33601"/>
                    <a:pt x="212083" y="31402"/>
                  </a:cubicBezTo>
                  <a:cubicBezTo>
                    <a:pt x="209629" y="29930"/>
                    <a:pt x="207570" y="35038"/>
                    <a:pt x="204940" y="36165"/>
                  </a:cubicBezTo>
                  <a:cubicBezTo>
                    <a:pt x="201932" y="37454"/>
                    <a:pt x="198562" y="37647"/>
                    <a:pt x="195415" y="38546"/>
                  </a:cubicBezTo>
                  <a:cubicBezTo>
                    <a:pt x="193001" y="39236"/>
                    <a:pt x="185940" y="41859"/>
                    <a:pt x="188271" y="40927"/>
                  </a:cubicBezTo>
                  <a:cubicBezTo>
                    <a:pt x="194568" y="38408"/>
                    <a:pt x="200947" y="36101"/>
                    <a:pt x="207321" y="33783"/>
                  </a:cubicBezTo>
                  <a:cubicBezTo>
                    <a:pt x="215659" y="30751"/>
                    <a:pt x="215293" y="31858"/>
                    <a:pt x="223990" y="26640"/>
                  </a:cubicBezTo>
                  <a:cubicBezTo>
                    <a:pt x="228898" y="23695"/>
                    <a:pt x="238277" y="17115"/>
                    <a:pt x="238277" y="17115"/>
                  </a:cubicBezTo>
                  <a:cubicBezTo>
                    <a:pt x="237483" y="11559"/>
                    <a:pt x="240157" y="4099"/>
                    <a:pt x="235896" y="446"/>
                  </a:cubicBezTo>
                  <a:cubicBezTo>
                    <a:pt x="233549" y="-1566"/>
                    <a:pt x="218695" y="3798"/>
                    <a:pt x="214465" y="5208"/>
                  </a:cubicBezTo>
                  <a:cubicBezTo>
                    <a:pt x="212084" y="7589"/>
                    <a:pt x="210265" y="10716"/>
                    <a:pt x="207321" y="12352"/>
                  </a:cubicBezTo>
                  <a:cubicBezTo>
                    <a:pt x="202932" y="14790"/>
                    <a:pt x="197796" y="15527"/>
                    <a:pt x="193033" y="17115"/>
                  </a:cubicBezTo>
                  <a:lnTo>
                    <a:pt x="185890" y="19496"/>
                  </a:lnTo>
                  <a:cubicBezTo>
                    <a:pt x="183509" y="20290"/>
                    <a:pt x="181077" y="20945"/>
                    <a:pt x="178746" y="21877"/>
                  </a:cubicBezTo>
                  <a:cubicBezTo>
                    <a:pt x="174777" y="23465"/>
                    <a:pt x="171056" y="25937"/>
                    <a:pt x="166840" y="26640"/>
                  </a:cubicBezTo>
                  <a:cubicBezTo>
                    <a:pt x="151882" y="29133"/>
                    <a:pt x="121596" y="31402"/>
                    <a:pt x="121596" y="31402"/>
                  </a:cubicBezTo>
                  <a:cubicBezTo>
                    <a:pt x="118421" y="32196"/>
                    <a:pt x="115218" y="32884"/>
                    <a:pt x="112071" y="33783"/>
                  </a:cubicBezTo>
                  <a:cubicBezTo>
                    <a:pt x="109657" y="34473"/>
                    <a:pt x="107377" y="35620"/>
                    <a:pt x="104927" y="36165"/>
                  </a:cubicBezTo>
                  <a:cubicBezTo>
                    <a:pt x="100214" y="37212"/>
                    <a:pt x="95324" y="37375"/>
                    <a:pt x="90640" y="38546"/>
                  </a:cubicBezTo>
                  <a:cubicBezTo>
                    <a:pt x="85770" y="39763"/>
                    <a:pt x="81222" y="42090"/>
                    <a:pt x="76352" y="43308"/>
                  </a:cubicBezTo>
                  <a:cubicBezTo>
                    <a:pt x="61957" y="46908"/>
                    <a:pt x="69932" y="44655"/>
                    <a:pt x="52540" y="50452"/>
                  </a:cubicBezTo>
                  <a:cubicBezTo>
                    <a:pt x="49435" y="51487"/>
                    <a:pt x="46162" y="51934"/>
                    <a:pt x="43015" y="52833"/>
                  </a:cubicBezTo>
                  <a:cubicBezTo>
                    <a:pt x="40601" y="53523"/>
                    <a:pt x="38252" y="54421"/>
                    <a:pt x="35871" y="55215"/>
                  </a:cubicBezTo>
                  <a:cubicBezTo>
                    <a:pt x="87296" y="68070"/>
                    <a:pt x="48541" y="59081"/>
                    <a:pt x="176365" y="62358"/>
                  </a:cubicBezTo>
                  <a:cubicBezTo>
                    <a:pt x="194615" y="62826"/>
                    <a:pt x="212877" y="62358"/>
                    <a:pt x="231133" y="62358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6B3B0688-213F-49AB-AB36-FF95B9656364}"/>
                </a:ext>
              </a:extLst>
            </p:cNvPr>
            <p:cNvGrpSpPr/>
            <p:nvPr/>
          </p:nvGrpSpPr>
          <p:grpSpPr>
            <a:xfrm>
              <a:off x="6728648" y="7000014"/>
              <a:ext cx="5024619" cy="1371081"/>
              <a:chOff x="4917014" y="4811004"/>
              <a:chExt cx="5889002" cy="1286610"/>
            </a:xfrm>
          </p:grpSpPr>
          <p:sp>
            <p:nvSpPr>
              <p:cNvPr id="163" name="フリーフォーム 164">
                <a:extLst>
                  <a:ext uri="{FF2B5EF4-FFF2-40B4-BE49-F238E27FC236}">
                    <a16:creationId xmlns:a16="http://schemas.microsoft.com/office/drawing/2014/main" id="{EAE1E861-A82A-4198-9B4E-566D387D1DAA}"/>
                  </a:ext>
                </a:extLst>
              </p:cNvPr>
              <p:cNvSpPr/>
              <p:nvPr/>
            </p:nvSpPr>
            <p:spPr>
              <a:xfrm>
                <a:off x="6091654" y="5497152"/>
                <a:ext cx="342877" cy="387651"/>
              </a:xfrm>
              <a:custGeom>
                <a:avLst/>
                <a:gdLst>
                  <a:gd name="connsiteX0" fmla="*/ 0 w 342900"/>
                  <a:gd name="connsiteY0" fmla="*/ 390525 h 390525"/>
                  <a:gd name="connsiteX1" fmla="*/ 21432 w 342900"/>
                  <a:gd name="connsiteY1" fmla="*/ 376237 h 390525"/>
                  <a:gd name="connsiteX2" fmla="*/ 35719 w 342900"/>
                  <a:gd name="connsiteY2" fmla="*/ 366712 h 390525"/>
                  <a:gd name="connsiteX3" fmla="*/ 45244 w 342900"/>
                  <a:gd name="connsiteY3" fmla="*/ 352425 h 390525"/>
                  <a:gd name="connsiteX4" fmla="*/ 50007 w 342900"/>
                  <a:gd name="connsiteY4" fmla="*/ 345281 h 390525"/>
                  <a:gd name="connsiteX5" fmla="*/ 54769 w 342900"/>
                  <a:gd name="connsiteY5" fmla="*/ 330994 h 390525"/>
                  <a:gd name="connsiteX6" fmla="*/ 42863 w 342900"/>
                  <a:gd name="connsiteY6" fmla="*/ 342900 h 390525"/>
                  <a:gd name="connsiteX7" fmla="*/ 35719 w 342900"/>
                  <a:gd name="connsiteY7" fmla="*/ 350044 h 390525"/>
                  <a:gd name="connsiteX8" fmla="*/ 45244 w 342900"/>
                  <a:gd name="connsiteY8" fmla="*/ 340519 h 390525"/>
                  <a:gd name="connsiteX9" fmla="*/ 52388 w 342900"/>
                  <a:gd name="connsiteY9" fmla="*/ 335756 h 390525"/>
                  <a:gd name="connsiteX10" fmla="*/ 61913 w 342900"/>
                  <a:gd name="connsiteY10" fmla="*/ 328612 h 390525"/>
                  <a:gd name="connsiteX11" fmla="*/ 76200 w 342900"/>
                  <a:gd name="connsiteY11" fmla="*/ 319087 h 390525"/>
                  <a:gd name="connsiteX12" fmla="*/ 85725 w 342900"/>
                  <a:gd name="connsiteY12" fmla="*/ 304800 h 390525"/>
                  <a:gd name="connsiteX13" fmla="*/ 90488 w 342900"/>
                  <a:gd name="connsiteY13" fmla="*/ 295275 h 390525"/>
                  <a:gd name="connsiteX14" fmla="*/ 80963 w 342900"/>
                  <a:gd name="connsiteY14" fmla="*/ 297656 h 390525"/>
                  <a:gd name="connsiteX15" fmla="*/ 71438 w 342900"/>
                  <a:gd name="connsiteY15" fmla="*/ 311944 h 390525"/>
                  <a:gd name="connsiteX16" fmla="*/ 57150 w 342900"/>
                  <a:gd name="connsiteY16" fmla="*/ 323850 h 390525"/>
                  <a:gd name="connsiteX17" fmla="*/ 52388 w 342900"/>
                  <a:gd name="connsiteY17" fmla="*/ 314325 h 390525"/>
                  <a:gd name="connsiteX18" fmla="*/ 69057 w 342900"/>
                  <a:gd name="connsiteY18" fmla="*/ 295275 h 390525"/>
                  <a:gd name="connsiteX19" fmla="*/ 80963 w 342900"/>
                  <a:gd name="connsiteY19" fmla="*/ 280987 h 390525"/>
                  <a:gd name="connsiteX20" fmla="*/ 90488 w 342900"/>
                  <a:gd name="connsiteY20" fmla="*/ 276225 h 390525"/>
                  <a:gd name="connsiteX21" fmla="*/ 104775 w 342900"/>
                  <a:gd name="connsiteY21" fmla="*/ 266700 h 390525"/>
                  <a:gd name="connsiteX22" fmla="*/ 116682 w 342900"/>
                  <a:gd name="connsiteY22" fmla="*/ 254794 h 390525"/>
                  <a:gd name="connsiteX23" fmla="*/ 123825 w 342900"/>
                  <a:gd name="connsiteY23" fmla="*/ 240506 h 390525"/>
                  <a:gd name="connsiteX24" fmla="*/ 128588 w 342900"/>
                  <a:gd name="connsiteY24" fmla="*/ 233362 h 390525"/>
                  <a:gd name="connsiteX25" fmla="*/ 119063 w 342900"/>
                  <a:gd name="connsiteY25" fmla="*/ 250031 h 390525"/>
                  <a:gd name="connsiteX26" fmla="*/ 102394 w 342900"/>
                  <a:gd name="connsiteY26" fmla="*/ 271462 h 390525"/>
                  <a:gd name="connsiteX27" fmla="*/ 92869 w 342900"/>
                  <a:gd name="connsiteY27" fmla="*/ 285750 h 390525"/>
                  <a:gd name="connsiteX28" fmla="*/ 88107 w 342900"/>
                  <a:gd name="connsiteY28" fmla="*/ 273844 h 390525"/>
                  <a:gd name="connsiteX29" fmla="*/ 92869 w 342900"/>
                  <a:gd name="connsiteY29" fmla="*/ 264319 h 390525"/>
                  <a:gd name="connsiteX30" fmla="*/ 97632 w 342900"/>
                  <a:gd name="connsiteY30" fmla="*/ 257175 h 390525"/>
                  <a:gd name="connsiteX31" fmla="*/ 100013 w 342900"/>
                  <a:gd name="connsiteY31" fmla="*/ 250031 h 390525"/>
                  <a:gd name="connsiteX32" fmla="*/ 107157 w 342900"/>
                  <a:gd name="connsiteY32" fmla="*/ 242887 h 390525"/>
                  <a:gd name="connsiteX33" fmla="*/ 111919 w 342900"/>
                  <a:gd name="connsiteY33" fmla="*/ 235744 h 390525"/>
                  <a:gd name="connsiteX34" fmla="*/ 114300 w 342900"/>
                  <a:gd name="connsiteY34" fmla="*/ 228600 h 390525"/>
                  <a:gd name="connsiteX35" fmla="*/ 138113 w 342900"/>
                  <a:gd name="connsiteY35" fmla="*/ 195262 h 390525"/>
                  <a:gd name="connsiteX36" fmla="*/ 142875 w 342900"/>
                  <a:gd name="connsiteY36" fmla="*/ 188119 h 390525"/>
                  <a:gd name="connsiteX37" fmla="*/ 145257 w 342900"/>
                  <a:gd name="connsiteY37" fmla="*/ 180975 h 390525"/>
                  <a:gd name="connsiteX38" fmla="*/ 152400 w 342900"/>
                  <a:gd name="connsiteY38" fmla="*/ 176212 h 390525"/>
                  <a:gd name="connsiteX39" fmla="*/ 166688 w 342900"/>
                  <a:gd name="connsiteY39" fmla="*/ 154781 h 390525"/>
                  <a:gd name="connsiteX40" fmla="*/ 171450 w 342900"/>
                  <a:gd name="connsiteY40" fmla="*/ 147637 h 390525"/>
                  <a:gd name="connsiteX41" fmla="*/ 178594 w 342900"/>
                  <a:gd name="connsiteY41" fmla="*/ 140494 h 390525"/>
                  <a:gd name="connsiteX42" fmla="*/ 190500 w 342900"/>
                  <a:gd name="connsiteY42" fmla="*/ 126206 h 390525"/>
                  <a:gd name="connsiteX43" fmla="*/ 200025 w 342900"/>
                  <a:gd name="connsiteY43" fmla="*/ 111919 h 390525"/>
                  <a:gd name="connsiteX44" fmla="*/ 216694 w 342900"/>
                  <a:gd name="connsiteY44" fmla="*/ 92869 h 390525"/>
                  <a:gd name="connsiteX45" fmla="*/ 230982 w 342900"/>
                  <a:gd name="connsiteY45" fmla="*/ 69056 h 390525"/>
                  <a:gd name="connsiteX46" fmla="*/ 238125 w 342900"/>
                  <a:gd name="connsiteY46" fmla="*/ 64294 h 390525"/>
                  <a:gd name="connsiteX47" fmla="*/ 240507 w 342900"/>
                  <a:gd name="connsiteY47" fmla="*/ 57150 h 390525"/>
                  <a:gd name="connsiteX48" fmla="*/ 252413 w 342900"/>
                  <a:gd name="connsiteY48" fmla="*/ 42862 h 390525"/>
                  <a:gd name="connsiteX49" fmla="*/ 259557 w 342900"/>
                  <a:gd name="connsiteY49" fmla="*/ 28575 h 390525"/>
                  <a:gd name="connsiteX50" fmla="*/ 266700 w 342900"/>
                  <a:gd name="connsiteY50" fmla="*/ 23812 h 390525"/>
                  <a:gd name="connsiteX51" fmla="*/ 276225 w 342900"/>
                  <a:gd name="connsiteY51" fmla="*/ 11906 h 390525"/>
                  <a:gd name="connsiteX52" fmla="*/ 288132 w 342900"/>
                  <a:gd name="connsiteY52" fmla="*/ 0 h 390525"/>
                  <a:gd name="connsiteX53" fmla="*/ 307182 w 342900"/>
                  <a:gd name="connsiteY53" fmla="*/ 11906 h 390525"/>
                  <a:gd name="connsiteX54" fmla="*/ 302419 w 342900"/>
                  <a:gd name="connsiteY54" fmla="*/ 28575 h 390525"/>
                  <a:gd name="connsiteX55" fmla="*/ 290513 w 342900"/>
                  <a:gd name="connsiteY55" fmla="*/ 42862 h 390525"/>
                  <a:gd name="connsiteX56" fmla="*/ 288132 w 342900"/>
                  <a:gd name="connsiteY56" fmla="*/ 50006 h 390525"/>
                  <a:gd name="connsiteX57" fmla="*/ 278607 w 342900"/>
                  <a:gd name="connsiteY57" fmla="*/ 64294 h 390525"/>
                  <a:gd name="connsiteX58" fmla="*/ 266700 w 342900"/>
                  <a:gd name="connsiteY58" fmla="*/ 80962 h 390525"/>
                  <a:gd name="connsiteX59" fmla="*/ 257175 w 342900"/>
                  <a:gd name="connsiteY59" fmla="*/ 95250 h 390525"/>
                  <a:gd name="connsiteX60" fmla="*/ 252413 w 342900"/>
                  <a:gd name="connsiteY60" fmla="*/ 102394 h 390525"/>
                  <a:gd name="connsiteX61" fmla="*/ 266700 w 342900"/>
                  <a:gd name="connsiteY61" fmla="*/ 71437 h 390525"/>
                  <a:gd name="connsiteX62" fmla="*/ 280988 w 342900"/>
                  <a:gd name="connsiteY62" fmla="*/ 50006 h 390525"/>
                  <a:gd name="connsiteX63" fmla="*/ 292894 w 342900"/>
                  <a:gd name="connsiteY63" fmla="*/ 33337 h 390525"/>
                  <a:gd name="connsiteX64" fmla="*/ 304800 w 342900"/>
                  <a:gd name="connsiteY64" fmla="*/ 23812 h 390525"/>
                  <a:gd name="connsiteX65" fmla="*/ 271463 w 342900"/>
                  <a:gd name="connsiteY65" fmla="*/ 40481 h 390525"/>
                  <a:gd name="connsiteX66" fmla="*/ 252413 w 342900"/>
                  <a:gd name="connsiteY66" fmla="*/ 54769 h 390525"/>
                  <a:gd name="connsiteX67" fmla="*/ 242888 w 342900"/>
                  <a:gd name="connsiteY67" fmla="*/ 61912 h 390525"/>
                  <a:gd name="connsiteX68" fmla="*/ 223838 w 342900"/>
                  <a:gd name="connsiteY68" fmla="*/ 80962 h 390525"/>
                  <a:gd name="connsiteX69" fmla="*/ 216694 w 342900"/>
                  <a:gd name="connsiteY69" fmla="*/ 85725 h 390525"/>
                  <a:gd name="connsiteX70" fmla="*/ 209550 w 342900"/>
                  <a:gd name="connsiteY70" fmla="*/ 95250 h 390525"/>
                  <a:gd name="connsiteX71" fmla="*/ 192882 w 342900"/>
                  <a:gd name="connsiteY71" fmla="*/ 111919 h 390525"/>
                  <a:gd name="connsiteX72" fmla="*/ 188119 w 342900"/>
                  <a:gd name="connsiteY72" fmla="*/ 119062 h 390525"/>
                  <a:gd name="connsiteX73" fmla="*/ 202407 w 342900"/>
                  <a:gd name="connsiteY73" fmla="*/ 100012 h 390525"/>
                  <a:gd name="connsiteX74" fmla="*/ 226219 w 342900"/>
                  <a:gd name="connsiteY74" fmla="*/ 83344 h 390525"/>
                  <a:gd name="connsiteX75" fmla="*/ 245269 w 342900"/>
                  <a:gd name="connsiteY75" fmla="*/ 71437 h 390525"/>
                  <a:gd name="connsiteX76" fmla="*/ 252413 w 342900"/>
                  <a:gd name="connsiteY76" fmla="*/ 73819 h 390525"/>
                  <a:gd name="connsiteX77" fmla="*/ 238125 w 342900"/>
                  <a:gd name="connsiteY77" fmla="*/ 119062 h 390525"/>
                  <a:gd name="connsiteX78" fmla="*/ 235744 w 342900"/>
                  <a:gd name="connsiteY78" fmla="*/ 128587 h 390525"/>
                  <a:gd name="connsiteX79" fmla="*/ 223838 w 342900"/>
                  <a:gd name="connsiteY79" fmla="*/ 147637 h 390525"/>
                  <a:gd name="connsiteX80" fmla="*/ 221457 w 342900"/>
                  <a:gd name="connsiteY80" fmla="*/ 135731 h 390525"/>
                  <a:gd name="connsiteX81" fmla="*/ 226219 w 342900"/>
                  <a:gd name="connsiteY81" fmla="*/ 123825 h 390525"/>
                  <a:gd name="connsiteX82" fmla="*/ 238125 w 342900"/>
                  <a:gd name="connsiteY82" fmla="*/ 100012 h 390525"/>
                  <a:gd name="connsiteX83" fmla="*/ 247650 w 342900"/>
                  <a:gd name="connsiteY83" fmla="*/ 83344 h 390525"/>
                  <a:gd name="connsiteX84" fmla="*/ 204788 w 342900"/>
                  <a:gd name="connsiteY84" fmla="*/ 138112 h 390525"/>
                  <a:gd name="connsiteX85" fmla="*/ 202407 w 342900"/>
                  <a:gd name="connsiteY85" fmla="*/ 138112 h 390525"/>
                  <a:gd name="connsiteX86" fmla="*/ 216694 w 342900"/>
                  <a:gd name="connsiteY86" fmla="*/ 114300 h 390525"/>
                  <a:gd name="connsiteX87" fmla="*/ 226219 w 342900"/>
                  <a:gd name="connsiteY87" fmla="*/ 107156 h 390525"/>
                  <a:gd name="connsiteX88" fmla="*/ 230982 w 342900"/>
                  <a:gd name="connsiteY88" fmla="*/ 100012 h 390525"/>
                  <a:gd name="connsiteX89" fmla="*/ 230982 w 342900"/>
                  <a:gd name="connsiteY89" fmla="*/ 121444 h 390525"/>
                  <a:gd name="connsiteX90" fmla="*/ 195263 w 342900"/>
                  <a:gd name="connsiteY90" fmla="*/ 173831 h 390525"/>
                  <a:gd name="connsiteX91" fmla="*/ 178594 w 342900"/>
                  <a:gd name="connsiteY91" fmla="*/ 200025 h 390525"/>
                  <a:gd name="connsiteX92" fmla="*/ 169069 w 342900"/>
                  <a:gd name="connsiteY92" fmla="*/ 209550 h 390525"/>
                  <a:gd name="connsiteX93" fmla="*/ 164307 w 342900"/>
                  <a:gd name="connsiteY93" fmla="*/ 216694 h 390525"/>
                  <a:gd name="connsiteX94" fmla="*/ 176213 w 342900"/>
                  <a:gd name="connsiteY94" fmla="*/ 192881 h 390525"/>
                  <a:gd name="connsiteX95" fmla="*/ 223838 w 342900"/>
                  <a:gd name="connsiteY95" fmla="*/ 130969 h 390525"/>
                  <a:gd name="connsiteX96" fmla="*/ 247650 w 342900"/>
                  <a:gd name="connsiteY96" fmla="*/ 104775 h 390525"/>
                  <a:gd name="connsiteX97" fmla="*/ 259557 w 342900"/>
                  <a:gd name="connsiteY97" fmla="*/ 97631 h 390525"/>
                  <a:gd name="connsiteX98" fmla="*/ 266700 w 342900"/>
                  <a:gd name="connsiteY98" fmla="*/ 92869 h 390525"/>
                  <a:gd name="connsiteX99" fmla="*/ 245269 w 342900"/>
                  <a:gd name="connsiteY99" fmla="*/ 142875 h 390525"/>
                  <a:gd name="connsiteX100" fmla="*/ 240507 w 342900"/>
                  <a:gd name="connsiteY100" fmla="*/ 159544 h 390525"/>
                  <a:gd name="connsiteX101" fmla="*/ 223838 w 342900"/>
                  <a:gd name="connsiteY101" fmla="*/ 192881 h 390525"/>
                  <a:gd name="connsiteX102" fmla="*/ 254794 w 342900"/>
                  <a:gd name="connsiteY102" fmla="*/ 133350 h 390525"/>
                  <a:gd name="connsiteX103" fmla="*/ 269082 w 342900"/>
                  <a:gd name="connsiteY103" fmla="*/ 111919 h 390525"/>
                  <a:gd name="connsiteX104" fmla="*/ 271463 w 342900"/>
                  <a:gd name="connsiteY104" fmla="*/ 104775 h 390525"/>
                  <a:gd name="connsiteX105" fmla="*/ 273844 w 342900"/>
                  <a:gd name="connsiteY105" fmla="*/ 114300 h 390525"/>
                  <a:gd name="connsiteX106" fmla="*/ 269082 w 342900"/>
                  <a:gd name="connsiteY106" fmla="*/ 135731 h 390525"/>
                  <a:gd name="connsiteX107" fmla="*/ 257175 w 342900"/>
                  <a:gd name="connsiteY107" fmla="*/ 164306 h 390525"/>
                  <a:gd name="connsiteX108" fmla="*/ 250032 w 342900"/>
                  <a:gd name="connsiteY108" fmla="*/ 185737 h 390525"/>
                  <a:gd name="connsiteX109" fmla="*/ 240507 w 342900"/>
                  <a:gd name="connsiteY109" fmla="*/ 204787 h 390525"/>
                  <a:gd name="connsiteX110" fmla="*/ 247650 w 342900"/>
                  <a:gd name="connsiteY110" fmla="*/ 178594 h 390525"/>
                  <a:gd name="connsiteX111" fmla="*/ 252413 w 342900"/>
                  <a:gd name="connsiteY111" fmla="*/ 159544 h 390525"/>
                  <a:gd name="connsiteX112" fmla="*/ 280988 w 342900"/>
                  <a:gd name="connsiteY112" fmla="*/ 116681 h 390525"/>
                  <a:gd name="connsiteX113" fmla="*/ 285750 w 342900"/>
                  <a:gd name="connsiteY113" fmla="*/ 107156 h 390525"/>
                  <a:gd name="connsiteX114" fmla="*/ 290513 w 342900"/>
                  <a:gd name="connsiteY114" fmla="*/ 114300 h 390525"/>
                  <a:gd name="connsiteX115" fmla="*/ 276225 w 342900"/>
                  <a:gd name="connsiteY115" fmla="*/ 138112 h 390525"/>
                  <a:gd name="connsiteX116" fmla="*/ 269082 w 342900"/>
                  <a:gd name="connsiteY116" fmla="*/ 147637 h 390525"/>
                  <a:gd name="connsiteX117" fmla="*/ 264319 w 342900"/>
                  <a:gd name="connsiteY117" fmla="*/ 154781 h 390525"/>
                  <a:gd name="connsiteX118" fmla="*/ 261938 w 342900"/>
                  <a:gd name="connsiteY118" fmla="*/ 161925 h 390525"/>
                  <a:gd name="connsiteX119" fmla="*/ 271463 w 342900"/>
                  <a:gd name="connsiteY119" fmla="*/ 102394 h 390525"/>
                  <a:gd name="connsiteX120" fmla="*/ 278607 w 342900"/>
                  <a:gd name="connsiteY120" fmla="*/ 88106 h 390525"/>
                  <a:gd name="connsiteX121" fmla="*/ 288132 w 342900"/>
                  <a:gd name="connsiteY121" fmla="*/ 66675 h 390525"/>
                  <a:gd name="connsiteX122" fmla="*/ 278607 w 342900"/>
                  <a:gd name="connsiteY122" fmla="*/ 111919 h 390525"/>
                  <a:gd name="connsiteX123" fmla="*/ 269082 w 342900"/>
                  <a:gd name="connsiteY123" fmla="*/ 133350 h 390525"/>
                  <a:gd name="connsiteX124" fmla="*/ 261938 w 342900"/>
                  <a:gd name="connsiteY124" fmla="*/ 140494 h 390525"/>
                  <a:gd name="connsiteX125" fmla="*/ 276225 w 342900"/>
                  <a:gd name="connsiteY125" fmla="*/ 119062 h 390525"/>
                  <a:gd name="connsiteX126" fmla="*/ 264319 w 342900"/>
                  <a:gd name="connsiteY126" fmla="*/ 157162 h 390525"/>
                  <a:gd name="connsiteX127" fmla="*/ 254794 w 342900"/>
                  <a:gd name="connsiteY127" fmla="*/ 171450 h 390525"/>
                  <a:gd name="connsiteX128" fmla="*/ 245269 w 342900"/>
                  <a:gd name="connsiteY128" fmla="*/ 188119 h 390525"/>
                  <a:gd name="connsiteX129" fmla="*/ 233363 w 342900"/>
                  <a:gd name="connsiteY129" fmla="*/ 204787 h 390525"/>
                  <a:gd name="connsiteX130" fmla="*/ 223838 w 342900"/>
                  <a:gd name="connsiteY130" fmla="*/ 204787 h 390525"/>
                  <a:gd name="connsiteX131" fmla="*/ 240507 w 342900"/>
                  <a:gd name="connsiteY131" fmla="*/ 166687 h 390525"/>
                  <a:gd name="connsiteX132" fmla="*/ 250032 w 342900"/>
                  <a:gd name="connsiteY132" fmla="*/ 154781 h 390525"/>
                  <a:gd name="connsiteX133" fmla="*/ 261938 w 342900"/>
                  <a:gd name="connsiteY133" fmla="*/ 130969 h 390525"/>
                  <a:gd name="connsiteX134" fmla="*/ 264319 w 342900"/>
                  <a:gd name="connsiteY134" fmla="*/ 147637 h 390525"/>
                  <a:gd name="connsiteX135" fmla="*/ 238125 w 342900"/>
                  <a:gd name="connsiteY135" fmla="*/ 214312 h 390525"/>
                  <a:gd name="connsiteX136" fmla="*/ 233363 w 342900"/>
                  <a:gd name="connsiteY136" fmla="*/ 226219 h 390525"/>
                  <a:gd name="connsiteX137" fmla="*/ 230982 w 342900"/>
                  <a:gd name="connsiteY137" fmla="*/ 235744 h 390525"/>
                  <a:gd name="connsiteX138" fmla="*/ 223838 w 342900"/>
                  <a:gd name="connsiteY138" fmla="*/ 242887 h 390525"/>
                  <a:gd name="connsiteX139" fmla="*/ 235744 w 342900"/>
                  <a:gd name="connsiteY139" fmla="*/ 214312 h 390525"/>
                  <a:gd name="connsiteX140" fmla="*/ 254794 w 342900"/>
                  <a:gd name="connsiteY140" fmla="*/ 185737 h 390525"/>
                  <a:gd name="connsiteX141" fmla="*/ 278607 w 342900"/>
                  <a:gd name="connsiteY141" fmla="*/ 147637 h 390525"/>
                  <a:gd name="connsiteX142" fmla="*/ 261938 w 342900"/>
                  <a:gd name="connsiteY142" fmla="*/ 228600 h 390525"/>
                  <a:gd name="connsiteX143" fmla="*/ 257175 w 342900"/>
                  <a:gd name="connsiteY143" fmla="*/ 242887 h 390525"/>
                  <a:gd name="connsiteX144" fmla="*/ 242888 w 342900"/>
                  <a:gd name="connsiteY144" fmla="*/ 278606 h 390525"/>
                  <a:gd name="connsiteX145" fmla="*/ 245269 w 342900"/>
                  <a:gd name="connsiteY145" fmla="*/ 257175 h 390525"/>
                  <a:gd name="connsiteX146" fmla="*/ 271463 w 342900"/>
                  <a:gd name="connsiteY146" fmla="*/ 223837 h 390525"/>
                  <a:gd name="connsiteX147" fmla="*/ 252413 w 342900"/>
                  <a:gd name="connsiteY147" fmla="*/ 257175 h 390525"/>
                  <a:gd name="connsiteX148" fmla="*/ 216694 w 342900"/>
                  <a:gd name="connsiteY148" fmla="*/ 280987 h 390525"/>
                  <a:gd name="connsiteX149" fmla="*/ 214313 w 342900"/>
                  <a:gd name="connsiteY149" fmla="*/ 219075 h 390525"/>
                  <a:gd name="connsiteX150" fmla="*/ 223838 w 342900"/>
                  <a:gd name="connsiteY150" fmla="*/ 207169 h 390525"/>
                  <a:gd name="connsiteX151" fmla="*/ 238125 w 342900"/>
                  <a:gd name="connsiteY151" fmla="*/ 195262 h 390525"/>
                  <a:gd name="connsiteX152" fmla="*/ 242888 w 342900"/>
                  <a:gd name="connsiteY152" fmla="*/ 216694 h 390525"/>
                  <a:gd name="connsiteX153" fmla="*/ 197644 w 342900"/>
                  <a:gd name="connsiteY153" fmla="*/ 261937 h 390525"/>
                  <a:gd name="connsiteX154" fmla="*/ 180975 w 342900"/>
                  <a:gd name="connsiteY154" fmla="*/ 269081 h 390525"/>
                  <a:gd name="connsiteX155" fmla="*/ 164307 w 342900"/>
                  <a:gd name="connsiteY155" fmla="*/ 271462 h 390525"/>
                  <a:gd name="connsiteX156" fmla="*/ 126207 w 342900"/>
                  <a:gd name="connsiteY156" fmla="*/ 273844 h 390525"/>
                  <a:gd name="connsiteX157" fmla="*/ 133350 w 342900"/>
                  <a:gd name="connsiteY157" fmla="*/ 223837 h 390525"/>
                  <a:gd name="connsiteX158" fmla="*/ 147638 w 342900"/>
                  <a:gd name="connsiteY158" fmla="*/ 219075 h 390525"/>
                  <a:gd name="connsiteX159" fmla="*/ 176213 w 342900"/>
                  <a:gd name="connsiteY159" fmla="*/ 211931 h 390525"/>
                  <a:gd name="connsiteX160" fmla="*/ 200025 w 342900"/>
                  <a:gd name="connsiteY160" fmla="*/ 214312 h 390525"/>
                  <a:gd name="connsiteX161" fmla="*/ 204788 w 342900"/>
                  <a:gd name="connsiteY161" fmla="*/ 221456 h 390525"/>
                  <a:gd name="connsiteX162" fmla="*/ 202407 w 342900"/>
                  <a:gd name="connsiteY162" fmla="*/ 264319 h 390525"/>
                  <a:gd name="connsiteX163" fmla="*/ 188119 w 342900"/>
                  <a:gd name="connsiteY163" fmla="*/ 269081 h 390525"/>
                  <a:gd name="connsiteX164" fmla="*/ 178594 w 342900"/>
                  <a:gd name="connsiteY164" fmla="*/ 276225 h 390525"/>
                  <a:gd name="connsiteX165" fmla="*/ 166688 w 342900"/>
                  <a:gd name="connsiteY165" fmla="*/ 207169 h 390525"/>
                  <a:gd name="connsiteX166" fmla="*/ 188119 w 342900"/>
                  <a:gd name="connsiteY166" fmla="*/ 188119 h 390525"/>
                  <a:gd name="connsiteX167" fmla="*/ 211932 w 342900"/>
                  <a:gd name="connsiteY167" fmla="*/ 192881 h 390525"/>
                  <a:gd name="connsiteX168" fmla="*/ 214313 w 342900"/>
                  <a:gd name="connsiteY168" fmla="*/ 207169 h 390525"/>
                  <a:gd name="connsiteX169" fmla="*/ 211932 w 342900"/>
                  <a:gd name="connsiteY169" fmla="*/ 254794 h 390525"/>
                  <a:gd name="connsiteX170" fmla="*/ 204788 w 342900"/>
                  <a:gd name="connsiteY170" fmla="*/ 257175 h 390525"/>
                  <a:gd name="connsiteX171" fmla="*/ 183357 w 342900"/>
                  <a:gd name="connsiteY171" fmla="*/ 266700 h 390525"/>
                  <a:gd name="connsiteX172" fmla="*/ 173832 w 342900"/>
                  <a:gd name="connsiteY172" fmla="*/ 226219 h 390525"/>
                  <a:gd name="connsiteX173" fmla="*/ 197644 w 342900"/>
                  <a:gd name="connsiteY173" fmla="*/ 216694 h 390525"/>
                  <a:gd name="connsiteX174" fmla="*/ 214313 w 342900"/>
                  <a:gd name="connsiteY174" fmla="*/ 219075 h 390525"/>
                  <a:gd name="connsiteX175" fmla="*/ 211932 w 342900"/>
                  <a:gd name="connsiteY175" fmla="*/ 264319 h 390525"/>
                  <a:gd name="connsiteX176" fmla="*/ 202407 w 342900"/>
                  <a:gd name="connsiteY176" fmla="*/ 266700 h 390525"/>
                  <a:gd name="connsiteX177" fmla="*/ 192882 w 342900"/>
                  <a:gd name="connsiteY177" fmla="*/ 271462 h 390525"/>
                  <a:gd name="connsiteX178" fmla="*/ 180975 w 342900"/>
                  <a:gd name="connsiteY178" fmla="*/ 266700 h 390525"/>
                  <a:gd name="connsiteX179" fmla="*/ 180975 w 342900"/>
                  <a:gd name="connsiteY179" fmla="*/ 233362 h 390525"/>
                  <a:gd name="connsiteX180" fmla="*/ 200025 w 342900"/>
                  <a:gd name="connsiteY180" fmla="*/ 235744 h 390525"/>
                  <a:gd name="connsiteX181" fmla="*/ 202407 w 342900"/>
                  <a:gd name="connsiteY181" fmla="*/ 245269 h 390525"/>
                  <a:gd name="connsiteX182" fmla="*/ 195263 w 342900"/>
                  <a:gd name="connsiteY182" fmla="*/ 273844 h 390525"/>
                  <a:gd name="connsiteX183" fmla="*/ 161925 w 342900"/>
                  <a:gd name="connsiteY183" fmla="*/ 278606 h 390525"/>
                  <a:gd name="connsiteX184" fmla="*/ 121444 w 342900"/>
                  <a:gd name="connsiteY184" fmla="*/ 283369 h 390525"/>
                  <a:gd name="connsiteX185" fmla="*/ 111919 w 342900"/>
                  <a:gd name="connsiteY185" fmla="*/ 271462 h 390525"/>
                  <a:gd name="connsiteX186" fmla="*/ 128588 w 342900"/>
                  <a:gd name="connsiteY186" fmla="*/ 204787 h 390525"/>
                  <a:gd name="connsiteX187" fmla="*/ 147638 w 342900"/>
                  <a:gd name="connsiteY187" fmla="*/ 202406 h 390525"/>
                  <a:gd name="connsiteX188" fmla="*/ 188119 w 342900"/>
                  <a:gd name="connsiteY188" fmla="*/ 207169 h 390525"/>
                  <a:gd name="connsiteX189" fmla="*/ 195263 w 342900"/>
                  <a:gd name="connsiteY189" fmla="*/ 221456 h 390525"/>
                  <a:gd name="connsiteX190" fmla="*/ 183357 w 342900"/>
                  <a:gd name="connsiteY190" fmla="*/ 278606 h 390525"/>
                  <a:gd name="connsiteX191" fmla="*/ 176213 w 342900"/>
                  <a:gd name="connsiteY191" fmla="*/ 285750 h 390525"/>
                  <a:gd name="connsiteX192" fmla="*/ 164307 w 342900"/>
                  <a:gd name="connsiteY192" fmla="*/ 288131 h 390525"/>
                  <a:gd name="connsiteX193" fmla="*/ 157163 w 342900"/>
                  <a:gd name="connsiteY193" fmla="*/ 292894 h 390525"/>
                  <a:gd name="connsiteX194" fmla="*/ 138113 w 342900"/>
                  <a:gd name="connsiteY194" fmla="*/ 288131 h 390525"/>
                  <a:gd name="connsiteX195" fmla="*/ 135732 w 342900"/>
                  <a:gd name="connsiteY195" fmla="*/ 278606 h 390525"/>
                  <a:gd name="connsiteX196" fmla="*/ 133350 w 342900"/>
                  <a:gd name="connsiteY196" fmla="*/ 266700 h 390525"/>
                  <a:gd name="connsiteX197" fmla="*/ 138113 w 342900"/>
                  <a:gd name="connsiteY197" fmla="*/ 216694 h 390525"/>
                  <a:gd name="connsiteX198" fmla="*/ 150019 w 342900"/>
                  <a:gd name="connsiteY198" fmla="*/ 204787 h 390525"/>
                  <a:gd name="connsiteX199" fmla="*/ 161925 w 342900"/>
                  <a:gd name="connsiteY199" fmla="*/ 195262 h 390525"/>
                  <a:gd name="connsiteX200" fmla="*/ 173832 w 342900"/>
                  <a:gd name="connsiteY200" fmla="*/ 190500 h 390525"/>
                  <a:gd name="connsiteX201" fmla="*/ 183357 w 342900"/>
                  <a:gd name="connsiteY201" fmla="*/ 185737 h 390525"/>
                  <a:gd name="connsiteX202" fmla="*/ 202407 w 342900"/>
                  <a:gd name="connsiteY202" fmla="*/ 192881 h 390525"/>
                  <a:gd name="connsiteX203" fmla="*/ 195263 w 342900"/>
                  <a:gd name="connsiteY203" fmla="*/ 259556 h 390525"/>
                  <a:gd name="connsiteX204" fmla="*/ 176213 w 342900"/>
                  <a:gd name="connsiteY204" fmla="*/ 276225 h 390525"/>
                  <a:gd name="connsiteX205" fmla="*/ 171450 w 342900"/>
                  <a:gd name="connsiteY205" fmla="*/ 261937 h 390525"/>
                  <a:gd name="connsiteX206" fmla="*/ 176213 w 342900"/>
                  <a:gd name="connsiteY206" fmla="*/ 200025 h 390525"/>
                  <a:gd name="connsiteX207" fmla="*/ 169069 w 342900"/>
                  <a:gd name="connsiteY207" fmla="*/ 245269 h 390525"/>
                  <a:gd name="connsiteX208" fmla="*/ 150019 w 342900"/>
                  <a:gd name="connsiteY208" fmla="*/ 264319 h 390525"/>
                  <a:gd name="connsiteX209" fmla="*/ 157163 w 342900"/>
                  <a:gd name="connsiteY209" fmla="*/ 214312 h 390525"/>
                  <a:gd name="connsiteX210" fmla="*/ 161925 w 342900"/>
                  <a:gd name="connsiteY210" fmla="*/ 202406 h 390525"/>
                  <a:gd name="connsiteX211" fmla="*/ 169069 w 342900"/>
                  <a:gd name="connsiteY211" fmla="*/ 192881 h 390525"/>
                  <a:gd name="connsiteX212" fmla="*/ 173832 w 342900"/>
                  <a:gd name="connsiteY212" fmla="*/ 185737 h 390525"/>
                  <a:gd name="connsiteX213" fmla="*/ 173832 w 342900"/>
                  <a:gd name="connsiteY213" fmla="*/ 235744 h 390525"/>
                  <a:gd name="connsiteX214" fmla="*/ 164307 w 342900"/>
                  <a:gd name="connsiteY214" fmla="*/ 250031 h 390525"/>
                  <a:gd name="connsiteX215" fmla="*/ 159544 w 342900"/>
                  <a:gd name="connsiteY215" fmla="*/ 264319 h 390525"/>
                  <a:gd name="connsiteX216" fmla="*/ 150019 w 342900"/>
                  <a:gd name="connsiteY216" fmla="*/ 276225 h 390525"/>
                  <a:gd name="connsiteX217" fmla="*/ 197644 w 342900"/>
                  <a:gd name="connsiteY217" fmla="*/ 176212 h 390525"/>
                  <a:gd name="connsiteX218" fmla="*/ 207169 w 342900"/>
                  <a:gd name="connsiteY218" fmla="*/ 159544 h 390525"/>
                  <a:gd name="connsiteX219" fmla="*/ 209550 w 342900"/>
                  <a:gd name="connsiteY219" fmla="*/ 166687 h 390525"/>
                  <a:gd name="connsiteX220" fmla="*/ 202407 w 342900"/>
                  <a:gd name="connsiteY220" fmla="*/ 233362 h 390525"/>
                  <a:gd name="connsiteX221" fmla="*/ 209550 w 342900"/>
                  <a:gd name="connsiteY221" fmla="*/ 195262 h 390525"/>
                  <a:gd name="connsiteX222" fmla="*/ 221457 w 342900"/>
                  <a:gd name="connsiteY222" fmla="*/ 180975 h 390525"/>
                  <a:gd name="connsiteX223" fmla="*/ 226219 w 342900"/>
                  <a:gd name="connsiteY223" fmla="*/ 173831 h 390525"/>
                  <a:gd name="connsiteX224" fmla="*/ 221457 w 342900"/>
                  <a:gd name="connsiteY224" fmla="*/ 233362 h 390525"/>
                  <a:gd name="connsiteX225" fmla="*/ 214313 w 342900"/>
                  <a:gd name="connsiteY225" fmla="*/ 242887 h 390525"/>
                  <a:gd name="connsiteX226" fmla="*/ 202407 w 342900"/>
                  <a:gd name="connsiteY226" fmla="*/ 257175 h 390525"/>
                  <a:gd name="connsiteX227" fmla="*/ 197644 w 342900"/>
                  <a:gd name="connsiteY227" fmla="*/ 242887 h 390525"/>
                  <a:gd name="connsiteX228" fmla="*/ 195263 w 342900"/>
                  <a:gd name="connsiteY228" fmla="*/ 211931 h 390525"/>
                  <a:gd name="connsiteX229" fmla="*/ 183357 w 342900"/>
                  <a:gd name="connsiteY229" fmla="*/ 219075 h 390525"/>
                  <a:gd name="connsiteX230" fmla="*/ 178594 w 342900"/>
                  <a:gd name="connsiteY230" fmla="*/ 207169 h 390525"/>
                  <a:gd name="connsiteX231" fmla="*/ 185738 w 342900"/>
                  <a:gd name="connsiteY231" fmla="*/ 173831 h 390525"/>
                  <a:gd name="connsiteX232" fmla="*/ 173832 w 342900"/>
                  <a:gd name="connsiteY232" fmla="*/ 185737 h 390525"/>
                  <a:gd name="connsiteX233" fmla="*/ 171450 w 342900"/>
                  <a:gd name="connsiteY233" fmla="*/ 204787 h 390525"/>
                  <a:gd name="connsiteX234" fmla="*/ 169069 w 342900"/>
                  <a:gd name="connsiteY234" fmla="*/ 216694 h 390525"/>
                  <a:gd name="connsiteX235" fmla="*/ 173832 w 342900"/>
                  <a:gd name="connsiteY235" fmla="*/ 226219 h 390525"/>
                  <a:gd name="connsiteX236" fmla="*/ 178594 w 342900"/>
                  <a:gd name="connsiteY236" fmla="*/ 242887 h 390525"/>
                  <a:gd name="connsiteX237" fmla="*/ 183357 w 342900"/>
                  <a:gd name="connsiteY237" fmla="*/ 271462 h 390525"/>
                  <a:gd name="connsiteX238" fmla="*/ 342900 w 342900"/>
                  <a:gd name="connsiteY238" fmla="*/ 273844 h 390525"/>
                  <a:gd name="connsiteX239" fmla="*/ 316707 w 342900"/>
                  <a:gd name="connsiteY239" fmla="*/ 314325 h 390525"/>
                  <a:gd name="connsiteX240" fmla="*/ 304800 w 342900"/>
                  <a:gd name="connsiteY240" fmla="*/ 330994 h 390525"/>
                  <a:gd name="connsiteX241" fmla="*/ 307182 w 342900"/>
                  <a:gd name="connsiteY241" fmla="*/ 292894 h 390525"/>
                  <a:gd name="connsiteX242" fmla="*/ 311944 w 342900"/>
                  <a:gd name="connsiteY242" fmla="*/ 278606 h 390525"/>
                  <a:gd name="connsiteX243" fmla="*/ 314325 w 342900"/>
                  <a:gd name="connsiteY243" fmla="*/ 266700 h 390525"/>
                  <a:gd name="connsiteX244" fmla="*/ 316707 w 342900"/>
                  <a:gd name="connsiteY244" fmla="*/ 259556 h 390525"/>
                  <a:gd name="connsiteX245" fmla="*/ 309563 w 342900"/>
                  <a:gd name="connsiteY245" fmla="*/ 261937 h 390525"/>
                  <a:gd name="connsiteX246" fmla="*/ 307182 w 342900"/>
                  <a:gd name="connsiteY246" fmla="*/ 250031 h 390525"/>
                  <a:gd name="connsiteX247" fmla="*/ 304800 w 342900"/>
                  <a:gd name="connsiteY247" fmla="*/ 216694 h 390525"/>
                  <a:gd name="connsiteX248" fmla="*/ 295275 w 342900"/>
                  <a:gd name="connsiteY248" fmla="*/ 235744 h 390525"/>
                  <a:gd name="connsiteX249" fmla="*/ 288132 w 342900"/>
                  <a:gd name="connsiteY249" fmla="*/ 254794 h 390525"/>
                  <a:gd name="connsiteX250" fmla="*/ 266700 w 342900"/>
                  <a:gd name="connsiteY250" fmla="*/ 276225 h 390525"/>
                  <a:gd name="connsiteX251" fmla="*/ 254794 w 342900"/>
                  <a:gd name="connsiteY251" fmla="*/ 292894 h 390525"/>
                  <a:gd name="connsiteX252" fmla="*/ 247650 w 342900"/>
                  <a:gd name="connsiteY252" fmla="*/ 288131 h 390525"/>
                  <a:gd name="connsiteX253" fmla="*/ 235744 w 342900"/>
                  <a:gd name="connsiteY253" fmla="*/ 309562 h 390525"/>
                  <a:gd name="connsiteX254" fmla="*/ 221457 w 342900"/>
                  <a:gd name="connsiteY254" fmla="*/ 330994 h 390525"/>
                  <a:gd name="connsiteX255" fmla="*/ 219075 w 342900"/>
                  <a:gd name="connsiteY255" fmla="*/ 338137 h 390525"/>
                  <a:gd name="connsiteX256" fmla="*/ 216694 w 342900"/>
                  <a:gd name="connsiteY256" fmla="*/ 326231 h 390525"/>
                  <a:gd name="connsiteX257" fmla="*/ 221457 w 342900"/>
                  <a:gd name="connsiteY257" fmla="*/ 311944 h 390525"/>
                  <a:gd name="connsiteX258" fmla="*/ 226219 w 342900"/>
                  <a:gd name="connsiteY258" fmla="*/ 300037 h 390525"/>
                  <a:gd name="connsiteX259" fmla="*/ 233363 w 342900"/>
                  <a:gd name="connsiteY259" fmla="*/ 280987 h 390525"/>
                  <a:gd name="connsiteX260" fmla="*/ 247650 w 342900"/>
                  <a:gd name="connsiteY260" fmla="*/ 309562 h 390525"/>
                  <a:gd name="connsiteX261" fmla="*/ 250032 w 342900"/>
                  <a:gd name="connsiteY261" fmla="*/ 340519 h 390525"/>
                  <a:gd name="connsiteX262" fmla="*/ 288132 w 342900"/>
                  <a:gd name="connsiteY262" fmla="*/ 295275 h 390525"/>
                  <a:gd name="connsiteX263" fmla="*/ 292894 w 342900"/>
                  <a:gd name="connsiteY263" fmla="*/ 288131 h 390525"/>
                  <a:gd name="connsiteX264" fmla="*/ 295275 w 342900"/>
                  <a:gd name="connsiteY264" fmla="*/ 302419 h 390525"/>
                  <a:gd name="connsiteX265" fmla="*/ 297657 w 342900"/>
                  <a:gd name="connsiteY265" fmla="*/ 309562 h 390525"/>
                  <a:gd name="connsiteX266" fmla="*/ 300038 w 342900"/>
                  <a:gd name="connsiteY266" fmla="*/ 283369 h 390525"/>
                  <a:gd name="connsiteX267" fmla="*/ 302419 w 342900"/>
                  <a:gd name="connsiteY267" fmla="*/ 292894 h 390525"/>
                  <a:gd name="connsiteX268" fmla="*/ 297657 w 342900"/>
                  <a:gd name="connsiteY268" fmla="*/ 328612 h 390525"/>
                  <a:gd name="connsiteX269" fmla="*/ 292894 w 342900"/>
                  <a:gd name="connsiteY269" fmla="*/ 314325 h 390525"/>
                  <a:gd name="connsiteX270" fmla="*/ 283369 w 342900"/>
                  <a:gd name="connsiteY270" fmla="*/ 297656 h 390525"/>
                  <a:gd name="connsiteX271" fmla="*/ 278607 w 342900"/>
                  <a:gd name="connsiteY271" fmla="*/ 311944 h 390525"/>
                  <a:gd name="connsiteX272" fmla="*/ 273844 w 342900"/>
                  <a:gd name="connsiteY272" fmla="*/ 328612 h 390525"/>
                  <a:gd name="connsiteX273" fmla="*/ 269082 w 342900"/>
                  <a:gd name="connsiteY273" fmla="*/ 319087 h 390525"/>
                  <a:gd name="connsiteX274" fmla="*/ 264319 w 342900"/>
                  <a:gd name="connsiteY274" fmla="*/ 304800 h 390525"/>
                  <a:gd name="connsiteX275" fmla="*/ 261938 w 342900"/>
                  <a:gd name="connsiteY275" fmla="*/ 321469 h 390525"/>
                  <a:gd name="connsiteX276" fmla="*/ 259557 w 342900"/>
                  <a:gd name="connsiteY276" fmla="*/ 328612 h 390525"/>
                  <a:gd name="connsiteX277" fmla="*/ 250032 w 342900"/>
                  <a:gd name="connsiteY277" fmla="*/ 323850 h 390525"/>
                  <a:gd name="connsiteX278" fmla="*/ 240507 w 342900"/>
                  <a:gd name="connsiteY278" fmla="*/ 321469 h 390525"/>
                  <a:gd name="connsiteX279" fmla="*/ 107157 w 342900"/>
                  <a:gd name="connsiteY279" fmla="*/ 323850 h 390525"/>
                  <a:gd name="connsiteX280" fmla="*/ 276225 w 342900"/>
                  <a:gd name="connsiteY280" fmla="*/ 321469 h 390525"/>
                  <a:gd name="connsiteX281" fmla="*/ 207169 w 342900"/>
                  <a:gd name="connsiteY281" fmla="*/ 309562 h 390525"/>
                  <a:gd name="connsiteX282" fmla="*/ 90488 w 342900"/>
                  <a:gd name="connsiteY282" fmla="*/ 307181 h 390525"/>
                  <a:gd name="connsiteX283" fmla="*/ 214313 w 342900"/>
                  <a:gd name="connsiteY283" fmla="*/ 304800 h 390525"/>
                  <a:gd name="connsiteX284" fmla="*/ 202407 w 342900"/>
                  <a:gd name="connsiteY284" fmla="*/ 302419 h 390525"/>
                  <a:gd name="connsiteX285" fmla="*/ 188119 w 342900"/>
                  <a:gd name="connsiteY285" fmla="*/ 295275 h 390525"/>
                  <a:gd name="connsiteX286" fmla="*/ 178594 w 342900"/>
                  <a:gd name="connsiteY286" fmla="*/ 292894 h 390525"/>
                  <a:gd name="connsiteX287" fmla="*/ 109538 w 342900"/>
                  <a:gd name="connsiteY287" fmla="*/ 295275 h 390525"/>
                  <a:gd name="connsiteX288" fmla="*/ 116682 w 342900"/>
                  <a:gd name="connsiteY288" fmla="*/ 300037 h 390525"/>
                  <a:gd name="connsiteX289" fmla="*/ 111919 w 342900"/>
                  <a:gd name="connsiteY289" fmla="*/ 307181 h 390525"/>
                  <a:gd name="connsiteX290" fmla="*/ 138113 w 342900"/>
                  <a:gd name="connsiteY290" fmla="*/ 321469 h 390525"/>
                  <a:gd name="connsiteX291" fmla="*/ 154782 w 342900"/>
                  <a:gd name="connsiteY291" fmla="*/ 323850 h 390525"/>
                  <a:gd name="connsiteX292" fmla="*/ 176213 w 342900"/>
                  <a:gd name="connsiteY292" fmla="*/ 328612 h 390525"/>
                  <a:gd name="connsiteX293" fmla="*/ 240507 w 342900"/>
                  <a:gd name="connsiteY293" fmla="*/ 333375 h 390525"/>
                  <a:gd name="connsiteX294" fmla="*/ 290513 w 342900"/>
                  <a:gd name="connsiteY294" fmla="*/ 335756 h 390525"/>
                  <a:gd name="connsiteX295" fmla="*/ 302419 w 342900"/>
                  <a:gd name="connsiteY295" fmla="*/ 338137 h 390525"/>
                  <a:gd name="connsiteX296" fmla="*/ 283369 w 342900"/>
                  <a:gd name="connsiteY296" fmla="*/ 342900 h 390525"/>
                  <a:gd name="connsiteX297" fmla="*/ 207169 w 342900"/>
                  <a:gd name="connsiteY297" fmla="*/ 352425 h 390525"/>
                  <a:gd name="connsiteX298" fmla="*/ 121444 w 342900"/>
                  <a:gd name="connsiteY298" fmla="*/ 347662 h 390525"/>
                  <a:gd name="connsiteX299" fmla="*/ 111919 w 342900"/>
                  <a:gd name="connsiteY299" fmla="*/ 345281 h 390525"/>
                  <a:gd name="connsiteX300" fmla="*/ 83344 w 342900"/>
                  <a:gd name="connsiteY300" fmla="*/ 340519 h 390525"/>
                  <a:gd name="connsiteX301" fmla="*/ 57150 w 342900"/>
                  <a:gd name="connsiteY301" fmla="*/ 342900 h 390525"/>
                  <a:gd name="connsiteX302" fmla="*/ 40482 w 342900"/>
                  <a:gd name="connsiteY302" fmla="*/ 347662 h 390525"/>
                  <a:gd name="connsiteX303" fmla="*/ 30957 w 342900"/>
                  <a:gd name="connsiteY303" fmla="*/ 359569 h 390525"/>
                  <a:gd name="connsiteX304" fmla="*/ 35719 w 342900"/>
                  <a:gd name="connsiteY304" fmla="*/ 366712 h 390525"/>
                  <a:gd name="connsiteX305" fmla="*/ 126207 w 342900"/>
                  <a:gd name="connsiteY305" fmla="*/ 364331 h 390525"/>
                  <a:gd name="connsiteX306" fmla="*/ 135732 w 342900"/>
                  <a:gd name="connsiteY306" fmla="*/ 361950 h 390525"/>
                  <a:gd name="connsiteX307" fmla="*/ 159544 w 342900"/>
                  <a:gd name="connsiteY307" fmla="*/ 359569 h 390525"/>
                  <a:gd name="connsiteX308" fmla="*/ 169069 w 342900"/>
                  <a:gd name="connsiteY308" fmla="*/ 357187 h 390525"/>
                  <a:gd name="connsiteX309" fmla="*/ 295275 w 342900"/>
                  <a:gd name="connsiteY309" fmla="*/ 357187 h 390525"/>
                  <a:gd name="connsiteX310" fmla="*/ 292894 w 342900"/>
                  <a:gd name="connsiteY310" fmla="*/ 371475 h 390525"/>
                  <a:gd name="connsiteX311" fmla="*/ 245269 w 342900"/>
                  <a:gd name="connsiteY311" fmla="*/ 369094 h 390525"/>
                  <a:gd name="connsiteX312" fmla="*/ 180975 w 342900"/>
                  <a:gd name="connsiteY312" fmla="*/ 366712 h 390525"/>
                  <a:gd name="connsiteX313" fmla="*/ 23813 w 342900"/>
                  <a:gd name="connsiteY313" fmla="*/ 369094 h 390525"/>
                  <a:gd name="connsiteX314" fmla="*/ 14288 w 342900"/>
                  <a:gd name="connsiteY314" fmla="*/ 378619 h 390525"/>
                  <a:gd name="connsiteX315" fmla="*/ 21432 w 342900"/>
                  <a:gd name="connsiteY315" fmla="*/ 383381 h 390525"/>
                  <a:gd name="connsiteX316" fmla="*/ 42863 w 342900"/>
                  <a:gd name="connsiteY316" fmla="*/ 388144 h 390525"/>
                  <a:gd name="connsiteX317" fmla="*/ 300038 w 342900"/>
                  <a:gd name="connsiteY317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</a:cxnLst>
                <a:rect l="l" t="t" r="r" b="b"/>
                <a:pathLst>
                  <a:path w="342900" h="390525">
                    <a:moveTo>
                      <a:pt x="0" y="390525"/>
                    </a:moveTo>
                    <a:cubicBezTo>
                      <a:pt x="24755" y="370722"/>
                      <a:pt x="324" y="388903"/>
                      <a:pt x="21432" y="376237"/>
                    </a:cubicBezTo>
                    <a:cubicBezTo>
                      <a:pt x="26340" y="373292"/>
                      <a:pt x="35719" y="366712"/>
                      <a:pt x="35719" y="366712"/>
                    </a:cubicBezTo>
                    <a:lnTo>
                      <a:pt x="45244" y="352425"/>
                    </a:lnTo>
                    <a:lnTo>
                      <a:pt x="50007" y="345281"/>
                    </a:lnTo>
                    <a:cubicBezTo>
                      <a:pt x="51594" y="340519"/>
                      <a:pt x="57554" y="326817"/>
                      <a:pt x="54769" y="330994"/>
                    </a:cubicBezTo>
                    <a:cubicBezTo>
                      <a:pt x="46039" y="344089"/>
                      <a:pt x="54769" y="332978"/>
                      <a:pt x="42863" y="342900"/>
                    </a:cubicBezTo>
                    <a:cubicBezTo>
                      <a:pt x="40276" y="345056"/>
                      <a:pt x="33338" y="352425"/>
                      <a:pt x="35719" y="350044"/>
                    </a:cubicBezTo>
                    <a:cubicBezTo>
                      <a:pt x="38894" y="346869"/>
                      <a:pt x="41835" y="343441"/>
                      <a:pt x="45244" y="340519"/>
                    </a:cubicBezTo>
                    <a:cubicBezTo>
                      <a:pt x="47417" y="338656"/>
                      <a:pt x="50059" y="337420"/>
                      <a:pt x="52388" y="335756"/>
                    </a:cubicBezTo>
                    <a:cubicBezTo>
                      <a:pt x="55617" y="333449"/>
                      <a:pt x="58900" y="331195"/>
                      <a:pt x="61913" y="328612"/>
                    </a:cubicBezTo>
                    <a:cubicBezTo>
                      <a:pt x="73264" y="318883"/>
                      <a:pt x="64050" y="323139"/>
                      <a:pt x="76200" y="319087"/>
                    </a:cubicBezTo>
                    <a:cubicBezTo>
                      <a:pt x="79375" y="314325"/>
                      <a:pt x="83165" y="309919"/>
                      <a:pt x="85725" y="304800"/>
                    </a:cubicBezTo>
                    <a:cubicBezTo>
                      <a:pt x="87313" y="301625"/>
                      <a:pt x="92457" y="298229"/>
                      <a:pt x="90488" y="295275"/>
                    </a:cubicBezTo>
                    <a:cubicBezTo>
                      <a:pt x="88673" y="292552"/>
                      <a:pt x="84138" y="296862"/>
                      <a:pt x="80963" y="297656"/>
                    </a:cubicBezTo>
                    <a:cubicBezTo>
                      <a:pt x="77788" y="302419"/>
                      <a:pt x="76201" y="308769"/>
                      <a:pt x="71438" y="311944"/>
                    </a:cubicBezTo>
                    <a:cubicBezTo>
                      <a:pt x="61492" y="318574"/>
                      <a:pt x="66318" y="314682"/>
                      <a:pt x="57150" y="323850"/>
                    </a:cubicBezTo>
                    <a:cubicBezTo>
                      <a:pt x="55563" y="320675"/>
                      <a:pt x="51692" y="317806"/>
                      <a:pt x="52388" y="314325"/>
                    </a:cubicBezTo>
                    <a:cubicBezTo>
                      <a:pt x="54526" y="303638"/>
                      <a:pt x="61637" y="300221"/>
                      <a:pt x="69057" y="295275"/>
                    </a:cubicBezTo>
                    <a:cubicBezTo>
                      <a:pt x="72855" y="289578"/>
                      <a:pt x="75128" y="285154"/>
                      <a:pt x="80963" y="280987"/>
                    </a:cubicBezTo>
                    <a:cubicBezTo>
                      <a:pt x="83852" y="278924"/>
                      <a:pt x="87444" y="278051"/>
                      <a:pt x="90488" y="276225"/>
                    </a:cubicBezTo>
                    <a:cubicBezTo>
                      <a:pt x="95396" y="273280"/>
                      <a:pt x="104775" y="266700"/>
                      <a:pt x="104775" y="266700"/>
                    </a:cubicBezTo>
                    <a:cubicBezTo>
                      <a:pt x="117479" y="247645"/>
                      <a:pt x="100803" y="270673"/>
                      <a:pt x="116682" y="254794"/>
                    </a:cubicBezTo>
                    <a:cubicBezTo>
                      <a:pt x="123506" y="247970"/>
                      <a:pt x="119952" y="248252"/>
                      <a:pt x="123825" y="240506"/>
                    </a:cubicBezTo>
                    <a:cubicBezTo>
                      <a:pt x="125105" y="237946"/>
                      <a:pt x="127000" y="235743"/>
                      <a:pt x="128588" y="233362"/>
                    </a:cubicBezTo>
                    <a:cubicBezTo>
                      <a:pt x="124620" y="245266"/>
                      <a:pt x="128238" y="236924"/>
                      <a:pt x="119063" y="250031"/>
                    </a:cubicBezTo>
                    <a:cubicBezTo>
                      <a:pt x="105771" y="269020"/>
                      <a:pt x="114703" y="259155"/>
                      <a:pt x="102394" y="271462"/>
                    </a:cubicBezTo>
                    <a:cubicBezTo>
                      <a:pt x="101685" y="273589"/>
                      <a:pt x="98116" y="287849"/>
                      <a:pt x="92869" y="285750"/>
                    </a:cubicBezTo>
                    <a:cubicBezTo>
                      <a:pt x="88900" y="284163"/>
                      <a:pt x="89694" y="277813"/>
                      <a:pt x="88107" y="273844"/>
                    </a:cubicBezTo>
                    <a:cubicBezTo>
                      <a:pt x="89694" y="270669"/>
                      <a:pt x="91108" y="267401"/>
                      <a:pt x="92869" y="264319"/>
                    </a:cubicBezTo>
                    <a:cubicBezTo>
                      <a:pt x="94289" y="261834"/>
                      <a:pt x="96352" y="259735"/>
                      <a:pt x="97632" y="257175"/>
                    </a:cubicBezTo>
                    <a:cubicBezTo>
                      <a:pt x="98755" y="254930"/>
                      <a:pt x="98621" y="252120"/>
                      <a:pt x="100013" y="250031"/>
                    </a:cubicBezTo>
                    <a:cubicBezTo>
                      <a:pt x="101881" y="247229"/>
                      <a:pt x="105001" y="245474"/>
                      <a:pt x="107157" y="242887"/>
                    </a:cubicBezTo>
                    <a:cubicBezTo>
                      <a:pt x="108989" y="240689"/>
                      <a:pt x="110332" y="238125"/>
                      <a:pt x="111919" y="235744"/>
                    </a:cubicBezTo>
                    <a:cubicBezTo>
                      <a:pt x="112713" y="233363"/>
                      <a:pt x="113081" y="230794"/>
                      <a:pt x="114300" y="228600"/>
                    </a:cubicBezTo>
                    <a:cubicBezTo>
                      <a:pt x="121402" y="215816"/>
                      <a:pt x="129856" y="207647"/>
                      <a:pt x="138113" y="195262"/>
                    </a:cubicBezTo>
                    <a:cubicBezTo>
                      <a:pt x="139700" y="192881"/>
                      <a:pt x="141595" y="190678"/>
                      <a:pt x="142875" y="188119"/>
                    </a:cubicBezTo>
                    <a:cubicBezTo>
                      <a:pt x="143998" y="185874"/>
                      <a:pt x="143689" y="182935"/>
                      <a:pt x="145257" y="180975"/>
                    </a:cubicBezTo>
                    <a:cubicBezTo>
                      <a:pt x="147045" y="178740"/>
                      <a:pt x="150019" y="177800"/>
                      <a:pt x="152400" y="176212"/>
                    </a:cubicBezTo>
                    <a:lnTo>
                      <a:pt x="166688" y="154781"/>
                    </a:lnTo>
                    <a:cubicBezTo>
                      <a:pt x="168275" y="152400"/>
                      <a:pt x="169426" y="149661"/>
                      <a:pt x="171450" y="147637"/>
                    </a:cubicBezTo>
                    <a:cubicBezTo>
                      <a:pt x="173831" y="145256"/>
                      <a:pt x="176438" y="143081"/>
                      <a:pt x="178594" y="140494"/>
                    </a:cubicBezTo>
                    <a:cubicBezTo>
                      <a:pt x="195185" y="120587"/>
                      <a:pt x="169615" y="147094"/>
                      <a:pt x="190500" y="126206"/>
                    </a:cubicBezTo>
                    <a:cubicBezTo>
                      <a:pt x="195056" y="112542"/>
                      <a:pt x="189620" y="125298"/>
                      <a:pt x="200025" y="111919"/>
                    </a:cubicBezTo>
                    <a:cubicBezTo>
                      <a:pt x="214983" y="92686"/>
                      <a:pt x="202864" y="102088"/>
                      <a:pt x="216694" y="92869"/>
                    </a:cubicBezTo>
                    <a:cubicBezTo>
                      <a:pt x="219561" y="87136"/>
                      <a:pt x="226673" y="71928"/>
                      <a:pt x="230982" y="69056"/>
                    </a:cubicBezTo>
                    <a:lnTo>
                      <a:pt x="238125" y="64294"/>
                    </a:lnTo>
                    <a:cubicBezTo>
                      <a:pt x="238919" y="61913"/>
                      <a:pt x="239384" y="59395"/>
                      <a:pt x="240507" y="57150"/>
                    </a:cubicBezTo>
                    <a:cubicBezTo>
                      <a:pt x="243823" y="50517"/>
                      <a:pt x="247145" y="48130"/>
                      <a:pt x="252413" y="42862"/>
                    </a:cubicBezTo>
                    <a:cubicBezTo>
                      <a:pt x="254350" y="37051"/>
                      <a:pt x="254940" y="33192"/>
                      <a:pt x="259557" y="28575"/>
                    </a:cubicBezTo>
                    <a:cubicBezTo>
                      <a:pt x="261581" y="26551"/>
                      <a:pt x="264319" y="25400"/>
                      <a:pt x="266700" y="23812"/>
                    </a:cubicBezTo>
                    <a:cubicBezTo>
                      <a:pt x="271337" y="9906"/>
                      <a:pt x="265454" y="22677"/>
                      <a:pt x="276225" y="11906"/>
                    </a:cubicBezTo>
                    <a:cubicBezTo>
                      <a:pt x="292093" y="-3963"/>
                      <a:pt x="269090" y="12693"/>
                      <a:pt x="288132" y="0"/>
                    </a:cubicBezTo>
                    <a:cubicBezTo>
                      <a:pt x="305134" y="5667"/>
                      <a:pt x="299634" y="585"/>
                      <a:pt x="307182" y="11906"/>
                    </a:cubicBezTo>
                    <a:cubicBezTo>
                      <a:pt x="306420" y="14953"/>
                      <a:pt x="304125" y="25162"/>
                      <a:pt x="302419" y="28575"/>
                    </a:cubicBezTo>
                    <a:cubicBezTo>
                      <a:pt x="299103" y="35208"/>
                      <a:pt x="295781" y="37594"/>
                      <a:pt x="290513" y="42862"/>
                    </a:cubicBezTo>
                    <a:cubicBezTo>
                      <a:pt x="289719" y="45243"/>
                      <a:pt x="289351" y="47812"/>
                      <a:pt x="288132" y="50006"/>
                    </a:cubicBezTo>
                    <a:cubicBezTo>
                      <a:pt x="285352" y="55010"/>
                      <a:pt x="281782" y="59531"/>
                      <a:pt x="278607" y="64294"/>
                    </a:cubicBezTo>
                    <a:cubicBezTo>
                      <a:pt x="263132" y="87505"/>
                      <a:pt x="287363" y="51444"/>
                      <a:pt x="266700" y="80962"/>
                    </a:cubicBezTo>
                    <a:cubicBezTo>
                      <a:pt x="263418" y="85651"/>
                      <a:pt x="260350" y="90487"/>
                      <a:pt x="257175" y="95250"/>
                    </a:cubicBezTo>
                    <a:cubicBezTo>
                      <a:pt x="255588" y="97631"/>
                      <a:pt x="251508" y="105109"/>
                      <a:pt x="252413" y="102394"/>
                    </a:cubicBezTo>
                    <a:cubicBezTo>
                      <a:pt x="256372" y="90516"/>
                      <a:pt x="258014" y="84465"/>
                      <a:pt x="266700" y="71437"/>
                    </a:cubicBezTo>
                    <a:lnTo>
                      <a:pt x="280988" y="50006"/>
                    </a:lnTo>
                    <a:cubicBezTo>
                      <a:pt x="285363" y="36881"/>
                      <a:pt x="280568" y="47717"/>
                      <a:pt x="292894" y="33337"/>
                    </a:cubicBezTo>
                    <a:cubicBezTo>
                      <a:pt x="301511" y="23285"/>
                      <a:pt x="292784" y="27819"/>
                      <a:pt x="304800" y="23812"/>
                    </a:cubicBezTo>
                    <a:cubicBezTo>
                      <a:pt x="285297" y="18937"/>
                      <a:pt x="298194" y="19477"/>
                      <a:pt x="271463" y="40481"/>
                    </a:cubicBezTo>
                    <a:cubicBezTo>
                      <a:pt x="265222" y="45385"/>
                      <a:pt x="258763" y="50007"/>
                      <a:pt x="252413" y="54769"/>
                    </a:cubicBezTo>
                    <a:cubicBezTo>
                      <a:pt x="249238" y="57150"/>
                      <a:pt x="245694" y="59106"/>
                      <a:pt x="242888" y="61912"/>
                    </a:cubicBezTo>
                    <a:cubicBezTo>
                      <a:pt x="236538" y="68262"/>
                      <a:pt x="231310" y="75980"/>
                      <a:pt x="223838" y="80962"/>
                    </a:cubicBezTo>
                    <a:cubicBezTo>
                      <a:pt x="221457" y="82550"/>
                      <a:pt x="218718" y="83701"/>
                      <a:pt x="216694" y="85725"/>
                    </a:cubicBezTo>
                    <a:cubicBezTo>
                      <a:pt x="213888" y="88531"/>
                      <a:pt x="212220" y="92313"/>
                      <a:pt x="209550" y="95250"/>
                    </a:cubicBezTo>
                    <a:cubicBezTo>
                      <a:pt x="204264" y="101064"/>
                      <a:pt x="197241" y="105381"/>
                      <a:pt x="192882" y="111919"/>
                    </a:cubicBezTo>
                    <a:cubicBezTo>
                      <a:pt x="191294" y="114300"/>
                      <a:pt x="186331" y="121297"/>
                      <a:pt x="188119" y="119062"/>
                    </a:cubicBezTo>
                    <a:cubicBezTo>
                      <a:pt x="193077" y="112864"/>
                      <a:pt x="196309" y="105094"/>
                      <a:pt x="202407" y="100012"/>
                    </a:cubicBezTo>
                    <a:cubicBezTo>
                      <a:pt x="235215" y="72672"/>
                      <a:pt x="202105" y="98415"/>
                      <a:pt x="226219" y="83344"/>
                    </a:cubicBezTo>
                    <a:cubicBezTo>
                      <a:pt x="250959" y="67882"/>
                      <a:pt x="221125" y="83510"/>
                      <a:pt x="245269" y="71437"/>
                    </a:cubicBezTo>
                    <a:cubicBezTo>
                      <a:pt x="247650" y="72231"/>
                      <a:pt x="252000" y="71343"/>
                      <a:pt x="252413" y="73819"/>
                    </a:cubicBezTo>
                    <a:cubicBezTo>
                      <a:pt x="256197" y="96521"/>
                      <a:pt x="248834" y="101929"/>
                      <a:pt x="238125" y="119062"/>
                    </a:cubicBezTo>
                    <a:cubicBezTo>
                      <a:pt x="237331" y="122237"/>
                      <a:pt x="237073" y="125596"/>
                      <a:pt x="235744" y="128587"/>
                    </a:cubicBezTo>
                    <a:cubicBezTo>
                      <a:pt x="233829" y="132896"/>
                      <a:pt x="227024" y="142857"/>
                      <a:pt x="223838" y="147637"/>
                    </a:cubicBezTo>
                    <a:cubicBezTo>
                      <a:pt x="223044" y="143668"/>
                      <a:pt x="221054" y="139758"/>
                      <a:pt x="221457" y="135731"/>
                    </a:cubicBezTo>
                    <a:cubicBezTo>
                      <a:pt x="221882" y="131478"/>
                      <a:pt x="224412" y="127698"/>
                      <a:pt x="226219" y="123825"/>
                    </a:cubicBezTo>
                    <a:cubicBezTo>
                      <a:pt x="229972" y="115783"/>
                      <a:pt x="235972" y="108621"/>
                      <a:pt x="238125" y="100012"/>
                    </a:cubicBezTo>
                    <a:cubicBezTo>
                      <a:pt x="241324" y="87220"/>
                      <a:pt x="238193" y="92801"/>
                      <a:pt x="247650" y="83344"/>
                    </a:cubicBezTo>
                    <a:cubicBezTo>
                      <a:pt x="235563" y="119607"/>
                      <a:pt x="251738" y="77747"/>
                      <a:pt x="204788" y="138112"/>
                    </a:cubicBezTo>
                    <a:cubicBezTo>
                      <a:pt x="177148" y="173650"/>
                      <a:pt x="188506" y="160122"/>
                      <a:pt x="202407" y="138112"/>
                    </a:cubicBezTo>
                    <a:cubicBezTo>
                      <a:pt x="207350" y="130286"/>
                      <a:pt x="211050" y="121637"/>
                      <a:pt x="216694" y="114300"/>
                    </a:cubicBezTo>
                    <a:cubicBezTo>
                      <a:pt x="219114" y="111154"/>
                      <a:pt x="223413" y="109962"/>
                      <a:pt x="226219" y="107156"/>
                    </a:cubicBezTo>
                    <a:cubicBezTo>
                      <a:pt x="228243" y="105132"/>
                      <a:pt x="229394" y="102393"/>
                      <a:pt x="230982" y="100012"/>
                    </a:cubicBezTo>
                    <a:cubicBezTo>
                      <a:pt x="237397" y="109637"/>
                      <a:pt x="238633" y="107417"/>
                      <a:pt x="230982" y="121444"/>
                    </a:cubicBezTo>
                    <a:cubicBezTo>
                      <a:pt x="192060" y="192802"/>
                      <a:pt x="221651" y="136448"/>
                      <a:pt x="195263" y="173831"/>
                    </a:cubicBezTo>
                    <a:cubicBezTo>
                      <a:pt x="189295" y="182286"/>
                      <a:pt x="184714" y="191679"/>
                      <a:pt x="178594" y="200025"/>
                    </a:cubicBezTo>
                    <a:cubicBezTo>
                      <a:pt x="175939" y="203646"/>
                      <a:pt x="171991" y="206141"/>
                      <a:pt x="169069" y="209550"/>
                    </a:cubicBezTo>
                    <a:cubicBezTo>
                      <a:pt x="167207" y="211723"/>
                      <a:pt x="163180" y="219324"/>
                      <a:pt x="164307" y="216694"/>
                    </a:cubicBezTo>
                    <a:cubicBezTo>
                      <a:pt x="167803" y="208537"/>
                      <a:pt x="171151" y="200170"/>
                      <a:pt x="176213" y="192881"/>
                    </a:cubicBezTo>
                    <a:cubicBezTo>
                      <a:pt x="191064" y="171495"/>
                      <a:pt x="207809" y="151487"/>
                      <a:pt x="223838" y="130969"/>
                    </a:cubicBezTo>
                    <a:cubicBezTo>
                      <a:pt x="229258" y="124031"/>
                      <a:pt x="240485" y="110507"/>
                      <a:pt x="247650" y="104775"/>
                    </a:cubicBezTo>
                    <a:cubicBezTo>
                      <a:pt x="251264" y="101884"/>
                      <a:pt x="255632" y="100084"/>
                      <a:pt x="259557" y="97631"/>
                    </a:cubicBezTo>
                    <a:cubicBezTo>
                      <a:pt x="261984" y="96114"/>
                      <a:pt x="264319" y="94456"/>
                      <a:pt x="266700" y="92869"/>
                    </a:cubicBezTo>
                    <a:cubicBezTo>
                      <a:pt x="257302" y="135164"/>
                      <a:pt x="269007" y="92761"/>
                      <a:pt x="245269" y="142875"/>
                    </a:cubicBezTo>
                    <a:cubicBezTo>
                      <a:pt x="242795" y="148097"/>
                      <a:pt x="242430" y="154095"/>
                      <a:pt x="240507" y="159544"/>
                    </a:cubicBezTo>
                    <a:cubicBezTo>
                      <a:pt x="231953" y="183781"/>
                      <a:pt x="234976" y="178030"/>
                      <a:pt x="223838" y="192881"/>
                    </a:cubicBezTo>
                    <a:cubicBezTo>
                      <a:pt x="229099" y="161316"/>
                      <a:pt x="223836" y="181507"/>
                      <a:pt x="254794" y="133350"/>
                    </a:cubicBezTo>
                    <a:cubicBezTo>
                      <a:pt x="259437" y="126128"/>
                      <a:pt x="269082" y="111919"/>
                      <a:pt x="269082" y="111919"/>
                    </a:cubicBezTo>
                    <a:cubicBezTo>
                      <a:pt x="269876" y="109538"/>
                      <a:pt x="269218" y="103652"/>
                      <a:pt x="271463" y="104775"/>
                    </a:cubicBezTo>
                    <a:cubicBezTo>
                      <a:pt x="274390" y="106239"/>
                      <a:pt x="274095" y="111037"/>
                      <a:pt x="273844" y="114300"/>
                    </a:cubicBezTo>
                    <a:cubicBezTo>
                      <a:pt x="273283" y="121596"/>
                      <a:pt x="270968" y="128660"/>
                      <a:pt x="269082" y="135731"/>
                    </a:cubicBezTo>
                    <a:cubicBezTo>
                      <a:pt x="262962" y="158681"/>
                      <a:pt x="266218" y="141699"/>
                      <a:pt x="257175" y="164306"/>
                    </a:cubicBezTo>
                    <a:cubicBezTo>
                      <a:pt x="254378" y="171297"/>
                      <a:pt x="252899" y="178774"/>
                      <a:pt x="250032" y="185737"/>
                    </a:cubicBezTo>
                    <a:cubicBezTo>
                      <a:pt x="247329" y="192302"/>
                      <a:pt x="238639" y="211636"/>
                      <a:pt x="240507" y="204787"/>
                    </a:cubicBezTo>
                    <a:cubicBezTo>
                      <a:pt x="242888" y="196056"/>
                      <a:pt x="245347" y="187346"/>
                      <a:pt x="247650" y="178594"/>
                    </a:cubicBezTo>
                    <a:cubicBezTo>
                      <a:pt x="249316" y="172264"/>
                      <a:pt x="248687" y="164926"/>
                      <a:pt x="252413" y="159544"/>
                    </a:cubicBezTo>
                    <a:cubicBezTo>
                      <a:pt x="262635" y="144779"/>
                      <a:pt x="272492" y="131974"/>
                      <a:pt x="280988" y="116681"/>
                    </a:cubicBezTo>
                    <a:cubicBezTo>
                      <a:pt x="282712" y="113578"/>
                      <a:pt x="284163" y="110331"/>
                      <a:pt x="285750" y="107156"/>
                    </a:cubicBezTo>
                    <a:cubicBezTo>
                      <a:pt x="287338" y="109537"/>
                      <a:pt x="291355" y="111564"/>
                      <a:pt x="290513" y="114300"/>
                    </a:cubicBezTo>
                    <a:cubicBezTo>
                      <a:pt x="287791" y="123147"/>
                      <a:pt x="281231" y="130326"/>
                      <a:pt x="276225" y="138112"/>
                    </a:cubicBezTo>
                    <a:cubicBezTo>
                      <a:pt x="274079" y="141450"/>
                      <a:pt x="271389" y="144408"/>
                      <a:pt x="269082" y="147637"/>
                    </a:cubicBezTo>
                    <a:cubicBezTo>
                      <a:pt x="267418" y="149966"/>
                      <a:pt x="265907" y="152400"/>
                      <a:pt x="264319" y="154781"/>
                    </a:cubicBezTo>
                    <a:cubicBezTo>
                      <a:pt x="263525" y="157162"/>
                      <a:pt x="261599" y="164412"/>
                      <a:pt x="261938" y="161925"/>
                    </a:cubicBezTo>
                    <a:cubicBezTo>
                      <a:pt x="264653" y="142013"/>
                      <a:pt x="267037" y="121997"/>
                      <a:pt x="271463" y="102394"/>
                    </a:cubicBezTo>
                    <a:cubicBezTo>
                      <a:pt x="272636" y="97200"/>
                      <a:pt x="276404" y="92954"/>
                      <a:pt x="278607" y="88106"/>
                    </a:cubicBezTo>
                    <a:cubicBezTo>
                      <a:pt x="293799" y="54682"/>
                      <a:pt x="273890" y="95157"/>
                      <a:pt x="288132" y="66675"/>
                    </a:cubicBezTo>
                    <a:cubicBezTo>
                      <a:pt x="292680" y="89416"/>
                      <a:pt x="292304" y="76916"/>
                      <a:pt x="278607" y="111919"/>
                    </a:cubicBezTo>
                    <a:cubicBezTo>
                      <a:pt x="275758" y="119199"/>
                      <a:pt x="273021" y="126597"/>
                      <a:pt x="269082" y="133350"/>
                    </a:cubicBezTo>
                    <a:cubicBezTo>
                      <a:pt x="267385" y="136259"/>
                      <a:pt x="260432" y="143506"/>
                      <a:pt x="261938" y="140494"/>
                    </a:cubicBezTo>
                    <a:cubicBezTo>
                      <a:pt x="265777" y="132814"/>
                      <a:pt x="278786" y="110867"/>
                      <a:pt x="276225" y="119062"/>
                    </a:cubicBezTo>
                    <a:cubicBezTo>
                      <a:pt x="272256" y="131762"/>
                      <a:pt x="271699" y="146091"/>
                      <a:pt x="264319" y="157162"/>
                    </a:cubicBezTo>
                    <a:cubicBezTo>
                      <a:pt x="261144" y="161925"/>
                      <a:pt x="257794" y="166575"/>
                      <a:pt x="254794" y="171450"/>
                    </a:cubicBezTo>
                    <a:cubicBezTo>
                      <a:pt x="251440" y="176900"/>
                      <a:pt x="248730" y="182736"/>
                      <a:pt x="245269" y="188119"/>
                    </a:cubicBezTo>
                    <a:cubicBezTo>
                      <a:pt x="241577" y="193862"/>
                      <a:pt x="237332" y="199231"/>
                      <a:pt x="233363" y="204787"/>
                    </a:cubicBezTo>
                    <a:cubicBezTo>
                      <a:pt x="227012" y="223838"/>
                      <a:pt x="230187" y="223838"/>
                      <a:pt x="223838" y="204787"/>
                    </a:cubicBezTo>
                    <a:cubicBezTo>
                      <a:pt x="229394" y="192087"/>
                      <a:pt x="234075" y="178967"/>
                      <a:pt x="240507" y="166687"/>
                    </a:cubicBezTo>
                    <a:cubicBezTo>
                      <a:pt x="242865" y="162185"/>
                      <a:pt x="247471" y="159171"/>
                      <a:pt x="250032" y="154781"/>
                    </a:cubicBezTo>
                    <a:cubicBezTo>
                      <a:pt x="282158" y="99705"/>
                      <a:pt x="242528" y="160078"/>
                      <a:pt x="261938" y="130969"/>
                    </a:cubicBezTo>
                    <a:cubicBezTo>
                      <a:pt x="262732" y="136525"/>
                      <a:pt x="265077" y="142076"/>
                      <a:pt x="264319" y="147637"/>
                    </a:cubicBezTo>
                    <a:cubicBezTo>
                      <a:pt x="259568" y="182475"/>
                      <a:pt x="253224" y="184114"/>
                      <a:pt x="238125" y="214312"/>
                    </a:cubicBezTo>
                    <a:cubicBezTo>
                      <a:pt x="236213" y="218135"/>
                      <a:pt x="234715" y="222164"/>
                      <a:pt x="233363" y="226219"/>
                    </a:cubicBezTo>
                    <a:cubicBezTo>
                      <a:pt x="232328" y="229324"/>
                      <a:pt x="232606" y="232903"/>
                      <a:pt x="230982" y="235744"/>
                    </a:cubicBezTo>
                    <a:cubicBezTo>
                      <a:pt x="229311" y="238668"/>
                      <a:pt x="226219" y="240506"/>
                      <a:pt x="223838" y="242887"/>
                    </a:cubicBezTo>
                    <a:cubicBezTo>
                      <a:pt x="227807" y="233362"/>
                      <a:pt x="230829" y="223385"/>
                      <a:pt x="235744" y="214312"/>
                    </a:cubicBezTo>
                    <a:cubicBezTo>
                      <a:pt x="241196" y="204246"/>
                      <a:pt x="248540" y="195326"/>
                      <a:pt x="254794" y="185737"/>
                    </a:cubicBezTo>
                    <a:cubicBezTo>
                      <a:pt x="268484" y="164746"/>
                      <a:pt x="268582" y="164345"/>
                      <a:pt x="278607" y="147637"/>
                    </a:cubicBezTo>
                    <a:cubicBezTo>
                      <a:pt x="273051" y="174625"/>
                      <a:pt x="267987" y="201718"/>
                      <a:pt x="261938" y="228600"/>
                    </a:cubicBezTo>
                    <a:cubicBezTo>
                      <a:pt x="260836" y="233498"/>
                      <a:pt x="258995" y="238208"/>
                      <a:pt x="257175" y="242887"/>
                    </a:cubicBezTo>
                    <a:cubicBezTo>
                      <a:pt x="239164" y="289199"/>
                      <a:pt x="249782" y="257922"/>
                      <a:pt x="242888" y="278606"/>
                    </a:cubicBezTo>
                    <a:cubicBezTo>
                      <a:pt x="243682" y="271462"/>
                      <a:pt x="242480" y="263799"/>
                      <a:pt x="245269" y="257175"/>
                    </a:cubicBezTo>
                    <a:cubicBezTo>
                      <a:pt x="251267" y="242929"/>
                      <a:pt x="261225" y="234075"/>
                      <a:pt x="271463" y="223837"/>
                    </a:cubicBezTo>
                    <a:cubicBezTo>
                      <a:pt x="287600" y="191559"/>
                      <a:pt x="259226" y="248659"/>
                      <a:pt x="252413" y="257175"/>
                    </a:cubicBezTo>
                    <a:cubicBezTo>
                      <a:pt x="248165" y="262486"/>
                      <a:pt x="225752" y="275553"/>
                      <a:pt x="216694" y="280987"/>
                    </a:cubicBezTo>
                    <a:cubicBezTo>
                      <a:pt x="208464" y="256297"/>
                      <a:pt x="206747" y="256908"/>
                      <a:pt x="214313" y="219075"/>
                    </a:cubicBezTo>
                    <a:cubicBezTo>
                      <a:pt x="215310" y="214091"/>
                      <a:pt x="220491" y="210994"/>
                      <a:pt x="223838" y="207169"/>
                    </a:cubicBezTo>
                    <a:cubicBezTo>
                      <a:pt x="230255" y="199836"/>
                      <a:pt x="230518" y="200335"/>
                      <a:pt x="238125" y="195262"/>
                    </a:cubicBezTo>
                    <a:cubicBezTo>
                      <a:pt x="239713" y="202406"/>
                      <a:pt x="244323" y="209518"/>
                      <a:pt x="242888" y="216694"/>
                    </a:cubicBezTo>
                    <a:cubicBezTo>
                      <a:pt x="237570" y="243282"/>
                      <a:pt x="219074" y="250150"/>
                      <a:pt x="197644" y="261937"/>
                    </a:cubicBezTo>
                    <a:cubicBezTo>
                      <a:pt x="192347" y="264850"/>
                      <a:pt x="186788" y="267420"/>
                      <a:pt x="180975" y="269081"/>
                    </a:cubicBezTo>
                    <a:cubicBezTo>
                      <a:pt x="175579" y="270623"/>
                      <a:pt x="169863" y="270668"/>
                      <a:pt x="164307" y="271462"/>
                    </a:cubicBezTo>
                    <a:cubicBezTo>
                      <a:pt x="160381" y="272584"/>
                      <a:pt x="128936" y="283848"/>
                      <a:pt x="126207" y="273844"/>
                    </a:cubicBezTo>
                    <a:cubicBezTo>
                      <a:pt x="121776" y="257599"/>
                      <a:pt x="127214" y="239517"/>
                      <a:pt x="133350" y="223837"/>
                    </a:cubicBezTo>
                    <a:cubicBezTo>
                      <a:pt x="135179" y="219162"/>
                      <a:pt x="142840" y="220551"/>
                      <a:pt x="147638" y="219075"/>
                    </a:cubicBezTo>
                    <a:cubicBezTo>
                      <a:pt x="164009" y="214038"/>
                      <a:pt x="161575" y="214858"/>
                      <a:pt x="176213" y="211931"/>
                    </a:cubicBezTo>
                    <a:cubicBezTo>
                      <a:pt x="184150" y="212725"/>
                      <a:pt x="192457" y="211789"/>
                      <a:pt x="200025" y="214312"/>
                    </a:cubicBezTo>
                    <a:cubicBezTo>
                      <a:pt x="202740" y="215217"/>
                      <a:pt x="204652" y="218597"/>
                      <a:pt x="204788" y="221456"/>
                    </a:cubicBezTo>
                    <a:cubicBezTo>
                      <a:pt x="205469" y="235749"/>
                      <a:pt x="207134" y="250813"/>
                      <a:pt x="202407" y="264319"/>
                    </a:cubicBezTo>
                    <a:cubicBezTo>
                      <a:pt x="200749" y="269057"/>
                      <a:pt x="192882" y="267494"/>
                      <a:pt x="188119" y="269081"/>
                    </a:cubicBezTo>
                    <a:cubicBezTo>
                      <a:pt x="184944" y="271462"/>
                      <a:pt x="182543" y="275830"/>
                      <a:pt x="178594" y="276225"/>
                    </a:cubicBezTo>
                    <a:cubicBezTo>
                      <a:pt x="143582" y="279726"/>
                      <a:pt x="165745" y="212199"/>
                      <a:pt x="166688" y="207169"/>
                    </a:cubicBezTo>
                    <a:cubicBezTo>
                      <a:pt x="167491" y="202886"/>
                      <a:pt x="183938" y="191254"/>
                      <a:pt x="188119" y="188119"/>
                    </a:cubicBezTo>
                    <a:cubicBezTo>
                      <a:pt x="196057" y="189706"/>
                      <a:pt x="205385" y="188120"/>
                      <a:pt x="211932" y="192881"/>
                    </a:cubicBezTo>
                    <a:cubicBezTo>
                      <a:pt x="215837" y="195721"/>
                      <a:pt x="214313" y="202341"/>
                      <a:pt x="214313" y="207169"/>
                    </a:cubicBezTo>
                    <a:cubicBezTo>
                      <a:pt x="214313" y="223064"/>
                      <a:pt x="214906" y="239180"/>
                      <a:pt x="211932" y="254794"/>
                    </a:cubicBezTo>
                    <a:cubicBezTo>
                      <a:pt x="211462" y="257260"/>
                      <a:pt x="207033" y="256052"/>
                      <a:pt x="204788" y="257175"/>
                    </a:cubicBezTo>
                    <a:cubicBezTo>
                      <a:pt x="184189" y="267474"/>
                      <a:pt x="201534" y="262156"/>
                      <a:pt x="183357" y="266700"/>
                    </a:cubicBezTo>
                    <a:cubicBezTo>
                      <a:pt x="164859" y="263001"/>
                      <a:pt x="152690" y="264658"/>
                      <a:pt x="173832" y="226219"/>
                    </a:cubicBezTo>
                    <a:cubicBezTo>
                      <a:pt x="177952" y="218728"/>
                      <a:pt x="197644" y="216694"/>
                      <a:pt x="197644" y="216694"/>
                    </a:cubicBezTo>
                    <a:cubicBezTo>
                      <a:pt x="203200" y="217488"/>
                      <a:pt x="209102" y="216991"/>
                      <a:pt x="214313" y="219075"/>
                    </a:cubicBezTo>
                    <a:cubicBezTo>
                      <a:pt x="232635" y="226404"/>
                      <a:pt x="214804" y="258216"/>
                      <a:pt x="211932" y="264319"/>
                    </a:cubicBezTo>
                    <a:cubicBezTo>
                      <a:pt x="210538" y="267280"/>
                      <a:pt x="205471" y="265551"/>
                      <a:pt x="202407" y="266700"/>
                    </a:cubicBezTo>
                    <a:cubicBezTo>
                      <a:pt x="199083" y="267946"/>
                      <a:pt x="196057" y="269875"/>
                      <a:pt x="192882" y="271462"/>
                    </a:cubicBezTo>
                    <a:cubicBezTo>
                      <a:pt x="188913" y="269875"/>
                      <a:pt x="183998" y="269723"/>
                      <a:pt x="180975" y="266700"/>
                    </a:cubicBezTo>
                    <a:cubicBezTo>
                      <a:pt x="171455" y="257181"/>
                      <a:pt x="178779" y="243246"/>
                      <a:pt x="180975" y="233362"/>
                    </a:cubicBezTo>
                    <a:cubicBezTo>
                      <a:pt x="187325" y="234156"/>
                      <a:pt x="194431" y="232636"/>
                      <a:pt x="200025" y="235744"/>
                    </a:cubicBezTo>
                    <a:cubicBezTo>
                      <a:pt x="202886" y="237333"/>
                      <a:pt x="202813" y="242021"/>
                      <a:pt x="202407" y="245269"/>
                    </a:cubicBezTo>
                    <a:cubicBezTo>
                      <a:pt x="201189" y="255011"/>
                      <a:pt x="202842" y="267603"/>
                      <a:pt x="195263" y="273844"/>
                    </a:cubicBezTo>
                    <a:cubicBezTo>
                      <a:pt x="186598" y="280980"/>
                      <a:pt x="161925" y="278606"/>
                      <a:pt x="161925" y="278606"/>
                    </a:cubicBezTo>
                    <a:cubicBezTo>
                      <a:pt x="146589" y="285179"/>
                      <a:pt x="139838" y="291252"/>
                      <a:pt x="121444" y="283369"/>
                    </a:cubicBezTo>
                    <a:cubicBezTo>
                      <a:pt x="116772" y="281367"/>
                      <a:pt x="115094" y="275431"/>
                      <a:pt x="111919" y="271462"/>
                    </a:cubicBezTo>
                    <a:cubicBezTo>
                      <a:pt x="114583" y="248372"/>
                      <a:pt x="101317" y="211605"/>
                      <a:pt x="128588" y="204787"/>
                    </a:cubicBezTo>
                    <a:cubicBezTo>
                      <a:pt x="134796" y="203235"/>
                      <a:pt x="141288" y="203200"/>
                      <a:pt x="147638" y="202406"/>
                    </a:cubicBezTo>
                    <a:cubicBezTo>
                      <a:pt x="161132" y="203994"/>
                      <a:pt x="175504" y="202123"/>
                      <a:pt x="188119" y="207169"/>
                    </a:cubicBezTo>
                    <a:cubicBezTo>
                      <a:pt x="193063" y="209146"/>
                      <a:pt x="194884" y="216145"/>
                      <a:pt x="195263" y="221456"/>
                    </a:cubicBezTo>
                    <a:cubicBezTo>
                      <a:pt x="199033" y="274234"/>
                      <a:pt x="207236" y="266668"/>
                      <a:pt x="183357" y="278606"/>
                    </a:cubicBezTo>
                    <a:cubicBezTo>
                      <a:pt x="180976" y="280987"/>
                      <a:pt x="179225" y="284244"/>
                      <a:pt x="176213" y="285750"/>
                    </a:cubicBezTo>
                    <a:cubicBezTo>
                      <a:pt x="172593" y="287560"/>
                      <a:pt x="168097" y="286710"/>
                      <a:pt x="164307" y="288131"/>
                    </a:cubicBezTo>
                    <a:cubicBezTo>
                      <a:pt x="161627" y="289136"/>
                      <a:pt x="159544" y="291306"/>
                      <a:pt x="157163" y="292894"/>
                    </a:cubicBezTo>
                    <a:cubicBezTo>
                      <a:pt x="150813" y="291306"/>
                      <a:pt x="143559" y="291762"/>
                      <a:pt x="138113" y="288131"/>
                    </a:cubicBezTo>
                    <a:cubicBezTo>
                      <a:pt x="135390" y="286316"/>
                      <a:pt x="136442" y="281801"/>
                      <a:pt x="135732" y="278606"/>
                    </a:cubicBezTo>
                    <a:cubicBezTo>
                      <a:pt x="134854" y="274655"/>
                      <a:pt x="134144" y="270669"/>
                      <a:pt x="133350" y="266700"/>
                    </a:cubicBezTo>
                    <a:cubicBezTo>
                      <a:pt x="134938" y="250031"/>
                      <a:pt x="133760" y="232862"/>
                      <a:pt x="138113" y="216694"/>
                    </a:cubicBezTo>
                    <a:cubicBezTo>
                      <a:pt x="139572" y="211274"/>
                      <a:pt x="145847" y="208542"/>
                      <a:pt x="150019" y="204787"/>
                    </a:cubicBezTo>
                    <a:cubicBezTo>
                      <a:pt x="153797" y="201387"/>
                      <a:pt x="157567" y="197877"/>
                      <a:pt x="161925" y="195262"/>
                    </a:cubicBezTo>
                    <a:cubicBezTo>
                      <a:pt x="165591" y="193063"/>
                      <a:pt x="169926" y="192236"/>
                      <a:pt x="173832" y="190500"/>
                    </a:cubicBezTo>
                    <a:cubicBezTo>
                      <a:pt x="177076" y="189058"/>
                      <a:pt x="180182" y="187325"/>
                      <a:pt x="183357" y="185737"/>
                    </a:cubicBezTo>
                    <a:cubicBezTo>
                      <a:pt x="189707" y="188118"/>
                      <a:pt x="200644" y="186332"/>
                      <a:pt x="202407" y="192881"/>
                    </a:cubicBezTo>
                    <a:cubicBezTo>
                      <a:pt x="203521" y="197019"/>
                      <a:pt x="205950" y="243525"/>
                      <a:pt x="195263" y="259556"/>
                    </a:cubicBezTo>
                    <a:cubicBezTo>
                      <a:pt x="191153" y="265721"/>
                      <a:pt x="182063" y="271837"/>
                      <a:pt x="176213" y="276225"/>
                    </a:cubicBezTo>
                    <a:cubicBezTo>
                      <a:pt x="174625" y="271462"/>
                      <a:pt x="171450" y="266957"/>
                      <a:pt x="171450" y="261937"/>
                    </a:cubicBezTo>
                    <a:cubicBezTo>
                      <a:pt x="171450" y="241239"/>
                      <a:pt x="179140" y="220515"/>
                      <a:pt x="176213" y="200025"/>
                    </a:cubicBezTo>
                    <a:cubicBezTo>
                      <a:pt x="174054" y="184910"/>
                      <a:pt x="174830" y="231129"/>
                      <a:pt x="169069" y="245269"/>
                    </a:cubicBezTo>
                    <a:cubicBezTo>
                      <a:pt x="165681" y="253586"/>
                      <a:pt x="150019" y="264319"/>
                      <a:pt x="150019" y="264319"/>
                    </a:cubicBezTo>
                    <a:cubicBezTo>
                      <a:pt x="152127" y="234810"/>
                      <a:pt x="149694" y="236718"/>
                      <a:pt x="157163" y="214312"/>
                    </a:cubicBezTo>
                    <a:cubicBezTo>
                      <a:pt x="158515" y="210257"/>
                      <a:pt x="159849" y="206142"/>
                      <a:pt x="161925" y="202406"/>
                    </a:cubicBezTo>
                    <a:cubicBezTo>
                      <a:pt x="163852" y="198937"/>
                      <a:pt x="166762" y="196110"/>
                      <a:pt x="169069" y="192881"/>
                    </a:cubicBezTo>
                    <a:cubicBezTo>
                      <a:pt x="170733" y="190552"/>
                      <a:pt x="172244" y="188118"/>
                      <a:pt x="173832" y="185737"/>
                    </a:cubicBezTo>
                    <a:cubicBezTo>
                      <a:pt x="183588" y="205250"/>
                      <a:pt x="183151" y="200021"/>
                      <a:pt x="173832" y="235744"/>
                    </a:cubicBezTo>
                    <a:cubicBezTo>
                      <a:pt x="172387" y="241282"/>
                      <a:pt x="166867" y="244912"/>
                      <a:pt x="164307" y="250031"/>
                    </a:cubicBezTo>
                    <a:cubicBezTo>
                      <a:pt x="162062" y="254521"/>
                      <a:pt x="161948" y="259912"/>
                      <a:pt x="159544" y="264319"/>
                    </a:cubicBezTo>
                    <a:cubicBezTo>
                      <a:pt x="157110" y="268781"/>
                      <a:pt x="148559" y="281093"/>
                      <a:pt x="150019" y="276225"/>
                    </a:cubicBezTo>
                    <a:cubicBezTo>
                      <a:pt x="165545" y="224473"/>
                      <a:pt x="173325" y="218770"/>
                      <a:pt x="197644" y="176212"/>
                    </a:cubicBezTo>
                    <a:cubicBezTo>
                      <a:pt x="209723" y="155073"/>
                      <a:pt x="195572" y="176940"/>
                      <a:pt x="207169" y="159544"/>
                    </a:cubicBezTo>
                    <a:cubicBezTo>
                      <a:pt x="207963" y="161925"/>
                      <a:pt x="209640" y="164179"/>
                      <a:pt x="209550" y="166687"/>
                    </a:cubicBezTo>
                    <a:cubicBezTo>
                      <a:pt x="207664" y="219491"/>
                      <a:pt x="210695" y="208497"/>
                      <a:pt x="202407" y="233362"/>
                    </a:cubicBezTo>
                    <a:cubicBezTo>
                      <a:pt x="203542" y="224282"/>
                      <a:pt x="205341" y="203680"/>
                      <a:pt x="209550" y="195262"/>
                    </a:cubicBezTo>
                    <a:cubicBezTo>
                      <a:pt x="212323" y="189717"/>
                      <a:pt x="217651" y="185868"/>
                      <a:pt x="221457" y="180975"/>
                    </a:cubicBezTo>
                    <a:cubicBezTo>
                      <a:pt x="223214" y="178716"/>
                      <a:pt x="224632" y="176212"/>
                      <a:pt x="226219" y="173831"/>
                    </a:cubicBezTo>
                    <a:cubicBezTo>
                      <a:pt x="230475" y="199369"/>
                      <a:pt x="231361" y="195397"/>
                      <a:pt x="221457" y="233362"/>
                    </a:cubicBezTo>
                    <a:cubicBezTo>
                      <a:pt x="220455" y="237202"/>
                      <a:pt x="216417" y="239522"/>
                      <a:pt x="214313" y="242887"/>
                    </a:cubicBezTo>
                    <a:cubicBezTo>
                      <a:pt x="205680" y="256699"/>
                      <a:pt x="214591" y="249050"/>
                      <a:pt x="202407" y="257175"/>
                    </a:cubicBezTo>
                    <a:cubicBezTo>
                      <a:pt x="200819" y="252412"/>
                      <a:pt x="198427" y="247846"/>
                      <a:pt x="197644" y="242887"/>
                    </a:cubicBezTo>
                    <a:cubicBezTo>
                      <a:pt x="196030" y="232665"/>
                      <a:pt x="200588" y="220805"/>
                      <a:pt x="195263" y="211931"/>
                    </a:cubicBezTo>
                    <a:cubicBezTo>
                      <a:pt x="192882" y="207962"/>
                      <a:pt x="187326" y="216694"/>
                      <a:pt x="183357" y="219075"/>
                    </a:cubicBezTo>
                    <a:cubicBezTo>
                      <a:pt x="181769" y="215106"/>
                      <a:pt x="178788" y="211439"/>
                      <a:pt x="178594" y="207169"/>
                    </a:cubicBezTo>
                    <a:cubicBezTo>
                      <a:pt x="176293" y="156555"/>
                      <a:pt x="174504" y="156981"/>
                      <a:pt x="185738" y="173831"/>
                    </a:cubicBezTo>
                    <a:cubicBezTo>
                      <a:pt x="175090" y="195126"/>
                      <a:pt x="178458" y="199616"/>
                      <a:pt x="173832" y="185737"/>
                    </a:cubicBezTo>
                    <a:cubicBezTo>
                      <a:pt x="173038" y="192087"/>
                      <a:pt x="172423" y="198462"/>
                      <a:pt x="171450" y="204787"/>
                    </a:cubicBezTo>
                    <a:cubicBezTo>
                      <a:pt x="170834" y="208788"/>
                      <a:pt x="168622" y="212671"/>
                      <a:pt x="169069" y="216694"/>
                    </a:cubicBezTo>
                    <a:cubicBezTo>
                      <a:pt x="169461" y="220222"/>
                      <a:pt x="172619" y="222883"/>
                      <a:pt x="173832" y="226219"/>
                    </a:cubicBezTo>
                    <a:cubicBezTo>
                      <a:pt x="175807" y="231649"/>
                      <a:pt x="177404" y="237233"/>
                      <a:pt x="178594" y="242887"/>
                    </a:cubicBezTo>
                    <a:cubicBezTo>
                      <a:pt x="180583" y="252336"/>
                      <a:pt x="173868" y="269674"/>
                      <a:pt x="183357" y="271462"/>
                    </a:cubicBezTo>
                    <a:cubicBezTo>
                      <a:pt x="235624" y="281310"/>
                      <a:pt x="289719" y="273050"/>
                      <a:pt x="342900" y="273844"/>
                    </a:cubicBezTo>
                    <a:cubicBezTo>
                      <a:pt x="314572" y="336165"/>
                      <a:pt x="347351" y="272189"/>
                      <a:pt x="316707" y="314325"/>
                    </a:cubicBezTo>
                    <a:cubicBezTo>
                      <a:pt x="301630" y="335056"/>
                      <a:pt x="321695" y="319730"/>
                      <a:pt x="304800" y="330994"/>
                    </a:cubicBezTo>
                    <a:cubicBezTo>
                      <a:pt x="305594" y="318294"/>
                      <a:pt x="305463" y="305502"/>
                      <a:pt x="307182" y="292894"/>
                    </a:cubicBezTo>
                    <a:cubicBezTo>
                      <a:pt x="307860" y="287920"/>
                      <a:pt x="310623" y="283449"/>
                      <a:pt x="311944" y="278606"/>
                    </a:cubicBezTo>
                    <a:cubicBezTo>
                      <a:pt x="313009" y="274701"/>
                      <a:pt x="313343" y="270626"/>
                      <a:pt x="314325" y="266700"/>
                    </a:cubicBezTo>
                    <a:cubicBezTo>
                      <a:pt x="314934" y="264265"/>
                      <a:pt x="318482" y="261331"/>
                      <a:pt x="316707" y="259556"/>
                    </a:cubicBezTo>
                    <a:cubicBezTo>
                      <a:pt x="314932" y="257781"/>
                      <a:pt x="311944" y="261143"/>
                      <a:pt x="309563" y="261937"/>
                    </a:cubicBezTo>
                    <a:cubicBezTo>
                      <a:pt x="308769" y="257968"/>
                      <a:pt x="307606" y="254056"/>
                      <a:pt x="307182" y="250031"/>
                    </a:cubicBezTo>
                    <a:cubicBezTo>
                      <a:pt x="306016" y="238952"/>
                      <a:pt x="311932" y="225252"/>
                      <a:pt x="304800" y="216694"/>
                    </a:cubicBezTo>
                    <a:cubicBezTo>
                      <a:pt x="300255" y="211240"/>
                      <a:pt x="298121" y="229240"/>
                      <a:pt x="295275" y="235744"/>
                    </a:cubicBezTo>
                    <a:cubicBezTo>
                      <a:pt x="292557" y="241957"/>
                      <a:pt x="290513" y="248444"/>
                      <a:pt x="288132" y="254794"/>
                    </a:cubicBezTo>
                    <a:cubicBezTo>
                      <a:pt x="282723" y="233165"/>
                      <a:pt x="287790" y="243779"/>
                      <a:pt x="266700" y="276225"/>
                    </a:cubicBezTo>
                    <a:cubicBezTo>
                      <a:pt x="262979" y="281950"/>
                      <a:pt x="258763" y="287338"/>
                      <a:pt x="254794" y="292894"/>
                    </a:cubicBezTo>
                    <a:cubicBezTo>
                      <a:pt x="242524" y="348114"/>
                      <a:pt x="257411" y="291385"/>
                      <a:pt x="247650" y="288131"/>
                    </a:cubicBezTo>
                    <a:cubicBezTo>
                      <a:pt x="239897" y="285547"/>
                      <a:pt x="240005" y="302589"/>
                      <a:pt x="235744" y="309562"/>
                    </a:cubicBezTo>
                    <a:cubicBezTo>
                      <a:pt x="231267" y="316888"/>
                      <a:pt x="225783" y="323578"/>
                      <a:pt x="221457" y="330994"/>
                    </a:cubicBezTo>
                    <a:cubicBezTo>
                      <a:pt x="220192" y="333162"/>
                      <a:pt x="219869" y="335756"/>
                      <a:pt x="219075" y="338137"/>
                    </a:cubicBezTo>
                    <a:cubicBezTo>
                      <a:pt x="218281" y="334168"/>
                      <a:pt x="216327" y="330262"/>
                      <a:pt x="216694" y="326231"/>
                    </a:cubicBezTo>
                    <a:cubicBezTo>
                      <a:pt x="217149" y="321232"/>
                      <a:pt x="219741" y="316662"/>
                      <a:pt x="221457" y="311944"/>
                    </a:cubicBezTo>
                    <a:cubicBezTo>
                      <a:pt x="222918" y="307927"/>
                      <a:pt x="224867" y="304092"/>
                      <a:pt x="226219" y="300037"/>
                    </a:cubicBezTo>
                    <a:cubicBezTo>
                      <a:pt x="232701" y="280589"/>
                      <a:pt x="223622" y="300467"/>
                      <a:pt x="233363" y="280987"/>
                    </a:cubicBezTo>
                    <a:cubicBezTo>
                      <a:pt x="238125" y="290512"/>
                      <a:pt x="244779" y="299307"/>
                      <a:pt x="247650" y="309562"/>
                    </a:cubicBezTo>
                    <a:cubicBezTo>
                      <a:pt x="250441" y="319528"/>
                      <a:pt x="239849" y="338667"/>
                      <a:pt x="250032" y="340519"/>
                    </a:cubicBezTo>
                    <a:cubicBezTo>
                      <a:pt x="254330" y="341300"/>
                      <a:pt x="283483" y="301668"/>
                      <a:pt x="288132" y="295275"/>
                    </a:cubicBezTo>
                    <a:cubicBezTo>
                      <a:pt x="289815" y="292960"/>
                      <a:pt x="291307" y="290512"/>
                      <a:pt x="292894" y="288131"/>
                    </a:cubicBezTo>
                    <a:cubicBezTo>
                      <a:pt x="293688" y="292894"/>
                      <a:pt x="294227" y="297706"/>
                      <a:pt x="295275" y="302419"/>
                    </a:cubicBezTo>
                    <a:cubicBezTo>
                      <a:pt x="295820" y="304869"/>
                      <a:pt x="297048" y="311997"/>
                      <a:pt x="297657" y="309562"/>
                    </a:cubicBezTo>
                    <a:cubicBezTo>
                      <a:pt x="299784" y="301057"/>
                      <a:pt x="299244" y="292100"/>
                      <a:pt x="300038" y="283369"/>
                    </a:cubicBezTo>
                    <a:cubicBezTo>
                      <a:pt x="300832" y="286544"/>
                      <a:pt x="302419" y="289621"/>
                      <a:pt x="302419" y="292894"/>
                    </a:cubicBezTo>
                    <a:cubicBezTo>
                      <a:pt x="302419" y="311636"/>
                      <a:pt x="301165" y="314580"/>
                      <a:pt x="297657" y="328612"/>
                    </a:cubicBezTo>
                    <a:cubicBezTo>
                      <a:pt x="296069" y="323850"/>
                      <a:pt x="293879" y="319248"/>
                      <a:pt x="292894" y="314325"/>
                    </a:cubicBezTo>
                    <a:cubicBezTo>
                      <a:pt x="288293" y="291319"/>
                      <a:pt x="297252" y="288402"/>
                      <a:pt x="283369" y="297656"/>
                    </a:cubicBezTo>
                    <a:cubicBezTo>
                      <a:pt x="281782" y="302419"/>
                      <a:pt x="280083" y="307146"/>
                      <a:pt x="278607" y="311944"/>
                    </a:cubicBezTo>
                    <a:cubicBezTo>
                      <a:pt x="276908" y="317467"/>
                      <a:pt x="278467" y="325145"/>
                      <a:pt x="273844" y="328612"/>
                    </a:cubicBezTo>
                    <a:cubicBezTo>
                      <a:pt x="271004" y="330742"/>
                      <a:pt x="270400" y="322383"/>
                      <a:pt x="269082" y="319087"/>
                    </a:cubicBezTo>
                    <a:cubicBezTo>
                      <a:pt x="267218" y="314426"/>
                      <a:pt x="265907" y="309562"/>
                      <a:pt x="264319" y="304800"/>
                    </a:cubicBezTo>
                    <a:cubicBezTo>
                      <a:pt x="263525" y="310356"/>
                      <a:pt x="263039" y="315965"/>
                      <a:pt x="261938" y="321469"/>
                    </a:cubicBezTo>
                    <a:cubicBezTo>
                      <a:pt x="261446" y="323930"/>
                      <a:pt x="262018" y="328120"/>
                      <a:pt x="259557" y="328612"/>
                    </a:cubicBezTo>
                    <a:cubicBezTo>
                      <a:pt x="256076" y="329308"/>
                      <a:pt x="253356" y="325096"/>
                      <a:pt x="250032" y="323850"/>
                    </a:cubicBezTo>
                    <a:cubicBezTo>
                      <a:pt x="246968" y="322701"/>
                      <a:pt x="243682" y="322263"/>
                      <a:pt x="240507" y="321469"/>
                    </a:cubicBezTo>
                    <a:lnTo>
                      <a:pt x="107157" y="323850"/>
                    </a:lnTo>
                    <a:cubicBezTo>
                      <a:pt x="163519" y="323850"/>
                      <a:pt x="220430" y="329440"/>
                      <a:pt x="276225" y="321469"/>
                    </a:cubicBezTo>
                    <a:cubicBezTo>
                      <a:pt x="299349" y="318166"/>
                      <a:pt x="230522" y="310039"/>
                      <a:pt x="207169" y="309562"/>
                    </a:cubicBezTo>
                    <a:lnTo>
                      <a:pt x="90488" y="307181"/>
                    </a:lnTo>
                    <a:cubicBezTo>
                      <a:pt x="131763" y="306387"/>
                      <a:pt x="173068" y="306555"/>
                      <a:pt x="214313" y="304800"/>
                    </a:cubicBezTo>
                    <a:cubicBezTo>
                      <a:pt x="218357" y="304628"/>
                      <a:pt x="206333" y="303401"/>
                      <a:pt x="202407" y="302419"/>
                    </a:cubicBezTo>
                    <a:cubicBezTo>
                      <a:pt x="186354" y="298405"/>
                      <a:pt x="204413" y="302257"/>
                      <a:pt x="188119" y="295275"/>
                    </a:cubicBezTo>
                    <a:cubicBezTo>
                      <a:pt x="185111" y="293986"/>
                      <a:pt x="181769" y="293688"/>
                      <a:pt x="178594" y="292894"/>
                    </a:cubicBezTo>
                    <a:cubicBezTo>
                      <a:pt x="155575" y="293688"/>
                      <a:pt x="86533" y="294153"/>
                      <a:pt x="109538" y="295275"/>
                    </a:cubicBezTo>
                    <a:cubicBezTo>
                      <a:pt x="210355" y="300192"/>
                      <a:pt x="445737" y="295126"/>
                      <a:pt x="116682" y="300037"/>
                    </a:cubicBezTo>
                    <a:cubicBezTo>
                      <a:pt x="115094" y="302418"/>
                      <a:pt x="110402" y="304754"/>
                      <a:pt x="111919" y="307181"/>
                    </a:cubicBezTo>
                    <a:cubicBezTo>
                      <a:pt x="117555" y="316200"/>
                      <a:pt x="128528" y="319726"/>
                      <a:pt x="138113" y="321469"/>
                    </a:cubicBezTo>
                    <a:cubicBezTo>
                      <a:pt x="143635" y="322473"/>
                      <a:pt x="149265" y="322816"/>
                      <a:pt x="154782" y="323850"/>
                    </a:cubicBezTo>
                    <a:cubicBezTo>
                      <a:pt x="161975" y="325198"/>
                      <a:pt x="168995" y="327409"/>
                      <a:pt x="176213" y="328612"/>
                    </a:cubicBezTo>
                    <a:cubicBezTo>
                      <a:pt x="193780" y="331540"/>
                      <a:pt x="226475" y="332655"/>
                      <a:pt x="240507" y="333375"/>
                    </a:cubicBezTo>
                    <a:lnTo>
                      <a:pt x="290513" y="335756"/>
                    </a:lnTo>
                    <a:cubicBezTo>
                      <a:pt x="294482" y="336550"/>
                      <a:pt x="305281" y="335275"/>
                      <a:pt x="302419" y="338137"/>
                    </a:cubicBezTo>
                    <a:cubicBezTo>
                      <a:pt x="297791" y="342765"/>
                      <a:pt x="289831" y="341858"/>
                      <a:pt x="283369" y="342900"/>
                    </a:cubicBezTo>
                    <a:cubicBezTo>
                      <a:pt x="259525" y="346746"/>
                      <a:pt x="232043" y="349661"/>
                      <a:pt x="207169" y="352425"/>
                    </a:cubicBezTo>
                    <a:lnTo>
                      <a:pt x="121444" y="347662"/>
                    </a:lnTo>
                    <a:cubicBezTo>
                      <a:pt x="118188" y="347336"/>
                      <a:pt x="115147" y="345819"/>
                      <a:pt x="111919" y="345281"/>
                    </a:cubicBezTo>
                    <a:cubicBezTo>
                      <a:pt x="78473" y="339707"/>
                      <a:pt x="104779" y="345877"/>
                      <a:pt x="83344" y="340519"/>
                    </a:cubicBezTo>
                    <a:cubicBezTo>
                      <a:pt x="74613" y="341313"/>
                      <a:pt x="65840" y="341741"/>
                      <a:pt x="57150" y="342900"/>
                    </a:cubicBezTo>
                    <a:cubicBezTo>
                      <a:pt x="52166" y="343565"/>
                      <a:pt x="45380" y="346029"/>
                      <a:pt x="40482" y="347662"/>
                    </a:cubicBezTo>
                    <a:cubicBezTo>
                      <a:pt x="36308" y="350445"/>
                      <a:pt x="29807" y="352667"/>
                      <a:pt x="30957" y="359569"/>
                    </a:cubicBezTo>
                    <a:cubicBezTo>
                      <a:pt x="31427" y="362392"/>
                      <a:pt x="34132" y="364331"/>
                      <a:pt x="35719" y="366712"/>
                    </a:cubicBezTo>
                    <a:cubicBezTo>
                      <a:pt x="65882" y="365918"/>
                      <a:pt x="96068" y="365766"/>
                      <a:pt x="126207" y="364331"/>
                    </a:cubicBezTo>
                    <a:cubicBezTo>
                      <a:pt x="129476" y="364175"/>
                      <a:pt x="132492" y="362413"/>
                      <a:pt x="135732" y="361950"/>
                    </a:cubicBezTo>
                    <a:cubicBezTo>
                      <a:pt x="143629" y="360822"/>
                      <a:pt x="151607" y="360363"/>
                      <a:pt x="159544" y="359569"/>
                    </a:cubicBezTo>
                    <a:cubicBezTo>
                      <a:pt x="162719" y="358775"/>
                      <a:pt x="165834" y="357685"/>
                      <a:pt x="169069" y="357187"/>
                    </a:cubicBezTo>
                    <a:cubicBezTo>
                      <a:pt x="211623" y="350640"/>
                      <a:pt x="249403" y="356145"/>
                      <a:pt x="295275" y="357187"/>
                    </a:cubicBezTo>
                    <a:cubicBezTo>
                      <a:pt x="296101" y="359663"/>
                      <a:pt x="301856" y="370660"/>
                      <a:pt x="292894" y="371475"/>
                    </a:cubicBezTo>
                    <a:cubicBezTo>
                      <a:pt x="277064" y="372914"/>
                      <a:pt x="261149" y="369770"/>
                      <a:pt x="245269" y="369094"/>
                    </a:cubicBezTo>
                    <a:lnTo>
                      <a:pt x="180975" y="366712"/>
                    </a:lnTo>
                    <a:lnTo>
                      <a:pt x="23813" y="369094"/>
                    </a:lnTo>
                    <a:cubicBezTo>
                      <a:pt x="15263" y="369342"/>
                      <a:pt x="16487" y="372020"/>
                      <a:pt x="14288" y="378619"/>
                    </a:cubicBezTo>
                    <a:cubicBezTo>
                      <a:pt x="16669" y="380206"/>
                      <a:pt x="18872" y="382101"/>
                      <a:pt x="21432" y="383381"/>
                    </a:cubicBezTo>
                    <a:cubicBezTo>
                      <a:pt x="26377" y="385853"/>
                      <a:pt x="39141" y="388111"/>
                      <a:pt x="42863" y="388144"/>
                    </a:cubicBezTo>
                    <a:lnTo>
                      <a:pt x="300038" y="388144"/>
                    </a:lnTo>
                  </a:path>
                </a:pathLst>
              </a:custGeom>
              <a:noFill/>
              <a:ln>
                <a:solidFill>
                  <a:srgbClr val="FF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4" name="フリーフォーム 165">
                <a:extLst>
                  <a:ext uri="{FF2B5EF4-FFF2-40B4-BE49-F238E27FC236}">
                    <a16:creationId xmlns:a16="http://schemas.microsoft.com/office/drawing/2014/main" id="{D3B9617D-3521-41F5-8525-5A857BEA1ABD}"/>
                  </a:ext>
                </a:extLst>
              </p:cNvPr>
              <p:cNvSpPr/>
              <p:nvPr/>
            </p:nvSpPr>
            <p:spPr>
              <a:xfrm>
                <a:off x="7902828" y="5503427"/>
                <a:ext cx="710689" cy="208986"/>
              </a:xfrm>
              <a:custGeom>
                <a:avLst/>
                <a:gdLst>
                  <a:gd name="connsiteX0" fmla="*/ 110663 w 710738"/>
                  <a:gd name="connsiteY0" fmla="*/ 172435 h 210535"/>
                  <a:gd name="connsiteX1" fmla="*/ 84470 w 710738"/>
                  <a:gd name="connsiteY1" fmla="*/ 160529 h 210535"/>
                  <a:gd name="connsiteX2" fmla="*/ 77326 w 710738"/>
                  <a:gd name="connsiteY2" fmla="*/ 155766 h 210535"/>
                  <a:gd name="connsiteX3" fmla="*/ 55895 w 710738"/>
                  <a:gd name="connsiteY3" fmla="*/ 153385 h 210535"/>
                  <a:gd name="connsiteX4" fmla="*/ 29701 w 710738"/>
                  <a:gd name="connsiteY4" fmla="*/ 155766 h 210535"/>
                  <a:gd name="connsiteX5" fmla="*/ 36845 w 710738"/>
                  <a:gd name="connsiteY5" fmla="*/ 160529 h 210535"/>
                  <a:gd name="connsiteX6" fmla="*/ 53513 w 710738"/>
                  <a:gd name="connsiteY6" fmla="*/ 167673 h 210535"/>
                  <a:gd name="connsiteX7" fmla="*/ 74945 w 710738"/>
                  <a:gd name="connsiteY7" fmla="*/ 179579 h 210535"/>
                  <a:gd name="connsiteX8" fmla="*/ 84470 w 710738"/>
                  <a:gd name="connsiteY8" fmla="*/ 184341 h 210535"/>
                  <a:gd name="connsiteX9" fmla="*/ 77326 w 710738"/>
                  <a:gd name="connsiteY9" fmla="*/ 179579 h 210535"/>
                  <a:gd name="connsiteX10" fmla="*/ 70182 w 710738"/>
                  <a:gd name="connsiteY10" fmla="*/ 170054 h 210535"/>
                  <a:gd name="connsiteX11" fmla="*/ 67801 w 710738"/>
                  <a:gd name="connsiteY11" fmla="*/ 160529 h 210535"/>
                  <a:gd name="connsiteX12" fmla="*/ 65420 w 710738"/>
                  <a:gd name="connsiteY12" fmla="*/ 153385 h 210535"/>
                  <a:gd name="connsiteX13" fmla="*/ 70182 w 710738"/>
                  <a:gd name="connsiteY13" fmla="*/ 136716 h 210535"/>
                  <a:gd name="connsiteX14" fmla="*/ 74945 w 710738"/>
                  <a:gd name="connsiteY14" fmla="*/ 146241 h 210535"/>
                  <a:gd name="connsiteX15" fmla="*/ 79707 w 710738"/>
                  <a:gd name="connsiteY15" fmla="*/ 153385 h 210535"/>
                  <a:gd name="connsiteX16" fmla="*/ 67801 w 710738"/>
                  <a:gd name="connsiteY16" fmla="*/ 148623 h 210535"/>
                  <a:gd name="connsiteX17" fmla="*/ 60657 w 710738"/>
                  <a:gd name="connsiteY17" fmla="*/ 139098 h 210535"/>
                  <a:gd name="connsiteX18" fmla="*/ 55895 w 710738"/>
                  <a:gd name="connsiteY18" fmla="*/ 131954 h 210535"/>
                  <a:gd name="connsiteX19" fmla="*/ 48751 w 710738"/>
                  <a:gd name="connsiteY19" fmla="*/ 124810 h 210535"/>
                  <a:gd name="connsiteX20" fmla="*/ 46370 w 710738"/>
                  <a:gd name="connsiteY20" fmla="*/ 117666 h 210535"/>
                  <a:gd name="connsiteX21" fmla="*/ 51132 w 710738"/>
                  <a:gd name="connsiteY21" fmla="*/ 117666 h 210535"/>
                  <a:gd name="connsiteX22" fmla="*/ 60657 w 710738"/>
                  <a:gd name="connsiteY22" fmla="*/ 129573 h 210535"/>
                  <a:gd name="connsiteX23" fmla="*/ 65420 w 710738"/>
                  <a:gd name="connsiteY23" fmla="*/ 136716 h 210535"/>
                  <a:gd name="connsiteX24" fmla="*/ 63038 w 710738"/>
                  <a:gd name="connsiteY24" fmla="*/ 146241 h 210535"/>
                  <a:gd name="connsiteX25" fmla="*/ 48751 w 710738"/>
                  <a:gd name="connsiteY25" fmla="*/ 136716 h 210535"/>
                  <a:gd name="connsiteX26" fmla="*/ 43988 w 710738"/>
                  <a:gd name="connsiteY26" fmla="*/ 129573 h 210535"/>
                  <a:gd name="connsiteX27" fmla="*/ 55895 w 710738"/>
                  <a:gd name="connsiteY27" fmla="*/ 136716 h 210535"/>
                  <a:gd name="connsiteX28" fmla="*/ 72563 w 710738"/>
                  <a:gd name="connsiteY28" fmla="*/ 155766 h 210535"/>
                  <a:gd name="connsiteX29" fmla="*/ 82088 w 710738"/>
                  <a:gd name="connsiteY29" fmla="*/ 160529 h 210535"/>
                  <a:gd name="connsiteX30" fmla="*/ 86851 w 710738"/>
                  <a:gd name="connsiteY30" fmla="*/ 167673 h 210535"/>
                  <a:gd name="connsiteX31" fmla="*/ 103520 w 710738"/>
                  <a:gd name="connsiteY31" fmla="*/ 177198 h 210535"/>
                  <a:gd name="connsiteX32" fmla="*/ 98757 w 710738"/>
                  <a:gd name="connsiteY32" fmla="*/ 170054 h 210535"/>
                  <a:gd name="connsiteX33" fmla="*/ 74945 w 710738"/>
                  <a:gd name="connsiteY33" fmla="*/ 153385 h 210535"/>
                  <a:gd name="connsiteX34" fmla="*/ 60657 w 710738"/>
                  <a:gd name="connsiteY34" fmla="*/ 148623 h 210535"/>
                  <a:gd name="connsiteX35" fmla="*/ 41607 w 710738"/>
                  <a:gd name="connsiteY35" fmla="*/ 136716 h 210535"/>
                  <a:gd name="connsiteX36" fmla="*/ 27320 w 710738"/>
                  <a:gd name="connsiteY36" fmla="*/ 129573 h 210535"/>
                  <a:gd name="connsiteX37" fmla="*/ 17795 w 710738"/>
                  <a:gd name="connsiteY37" fmla="*/ 122429 h 210535"/>
                  <a:gd name="connsiteX38" fmla="*/ 10651 w 710738"/>
                  <a:gd name="connsiteY38" fmla="*/ 115285 h 210535"/>
                  <a:gd name="connsiteX39" fmla="*/ 15413 w 710738"/>
                  <a:gd name="connsiteY39" fmla="*/ 122429 h 210535"/>
                  <a:gd name="connsiteX40" fmla="*/ 27320 w 710738"/>
                  <a:gd name="connsiteY40" fmla="*/ 129573 h 210535"/>
                  <a:gd name="connsiteX41" fmla="*/ 36845 w 710738"/>
                  <a:gd name="connsiteY41" fmla="*/ 134335 h 210535"/>
                  <a:gd name="connsiteX42" fmla="*/ 53513 w 710738"/>
                  <a:gd name="connsiteY42" fmla="*/ 148623 h 210535"/>
                  <a:gd name="connsiteX43" fmla="*/ 127332 w 710738"/>
                  <a:gd name="connsiteY43" fmla="*/ 193866 h 210535"/>
                  <a:gd name="connsiteX44" fmla="*/ 148763 w 710738"/>
                  <a:gd name="connsiteY44" fmla="*/ 203391 h 210535"/>
                  <a:gd name="connsiteX45" fmla="*/ 155907 w 710738"/>
                  <a:gd name="connsiteY45" fmla="*/ 208154 h 210535"/>
                  <a:gd name="connsiteX46" fmla="*/ 136857 w 710738"/>
                  <a:gd name="connsiteY46" fmla="*/ 189104 h 210535"/>
                  <a:gd name="connsiteX47" fmla="*/ 127332 w 710738"/>
                  <a:gd name="connsiteY47" fmla="*/ 181960 h 210535"/>
                  <a:gd name="connsiteX48" fmla="*/ 113045 w 710738"/>
                  <a:gd name="connsiteY48" fmla="*/ 167673 h 210535"/>
                  <a:gd name="connsiteX49" fmla="*/ 101138 w 710738"/>
                  <a:gd name="connsiteY49" fmla="*/ 153385 h 210535"/>
                  <a:gd name="connsiteX50" fmla="*/ 96376 w 710738"/>
                  <a:gd name="connsiteY50" fmla="*/ 146241 h 210535"/>
                  <a:gd name="connsiteX51" fmla="*/ 79707 w 710738"/>
                  <a:gd name="connsiteY51" fmla="*/ 129573 h 210535"/>
                  <a:gd name="connsiteX52" fmla="*/ 72563 w 710738"/>
                  <a:gd name="connsiteY52" fmla="*/ 120048 h 210535"/>
                  <a:gd name="connsiteX53" fmla="*/ 84470 w 710738"/>
                  <a:gd name="connsiteY53" fmla="*/ 141479 h 210535"/>
                  <a:gd name="connsiteX54" fmla="*/ 96376 w 710738"/>
                  <a:gd name="connsiteY54" fmla="*/ 148623 h 210535"/>
                  <a:gd name="connsiteX55" fmla="*/ 108282 w 710738"/>
                  <a:gd name="connsiteY55" fmla="*/ 158148 h 210535"/>
                  <a:gd name="connsiteX56" fmla="*/ 115426 w 710738"/>
                  <a:gd name="connsiteY56" fmla="*/ 162910 h 210535"/>
                  <a:gd name="connsiteX57" fmla="*/ 136857 w 710738"/>
                  <a:gd name="connsiteY57" fmla="*/ 177198 h 210535"/>
                  <a:gd name="connsiteX58" fmla="*/ 122570 w 710738"/>
                  <a:gd name="connsiteY58" fmla="*/ 153385 h 210535"/>
                  <a:gd name="connsiteX59" fmla="*/ 98757 w 710738"/>
                  <a:gd name="connsiteY59" fmla="*/ 131954 h 210535"/>
                  <a:gd name="connsiteX60" fmla="*/ 82088 w 710738"/>
                  <a:gd name="connsiteY60" fmla="*/ 122429 h 210535"/>
                  <a:gd name="connsiteX61" fmla="*/ 53513 w 710738"/>
                  <a:gd name="connsiteY61" fmla="*/ 108141 h 210535"/>
                  <a:gd name="connsiteX62" fmla="*/ 24938 w 710738"/>
                  <a:gd name="connsiteY62" fmla="*/ 86710 h 210535"/>
                  <a:gd name="connsiteX63" fmla="*/ 15413 w 710738"/>
                  <a:gd name="connsiteY63" fmla="*/ 81948 h 210535"/>
                  <a:gd name="connsiteX64" fmla="*/ 10651 w 710738"/>
                  <a:gd name="connsiteY64" fmla="*/ 74804 h 210535"/>
                  <a:gd name="connsiteX65" fmla="*/ 3507 w 710738"/>
                  <a:gd name="connsiteY65" fmla="*/ 70041 h 210535"/>
                  <a:gd name="connsiteX66" fmla="*/ 1126 w 710738"/>
                  <a:gd name="connsiteY66" fmla="*/ 60516 h 210535"/>
                  <a:gd name="connsiteX67" fmla="*/ 17795 w 710738"/>
                  <a:gd name="connsiteY67" fmla="*/ 62898 h 210535"/>
                  <a:gd name="connsiteX68" fmla="*/ 51132 w 710738"/>
                  <a:gd name="connsiteY68" fmla="*/ 86710 h 210535"/>
                  <a:gd name="connsiteX69" fmla="*/ 67801 w 710738"/>
                  <a:gd name="connsiteY69" fmla="*/ 98616 h 210535"/>
                  <a:gd name="connsiteX70" fmla="*/ 113045 w 710738"/>
                  <a:gd name="connsiteY70" fmla="*/ 124810 h 210535"/>
                  <a:gd name="connsiteX71" fmla="*/ 148763 w 710738"/>
                  <a:gd name="connsiteY71" fmla="*/ 143860 h 210535"/>
                  <a:gd name="connsiteX72" fmla="*/ 160670 w 710738"/>
                  <a:gd name="connsiteY72" fmla="*/ 153385 h 210535"/>
                  <a:gd name="connsiteX73" fmla="*/ 167813 w 710738"/>
                  <a:gd name="connsiteY73" fmla="*/ 155766 h 210535"/>
                  <a:gd name="connsiteX74" fmla="*/ 155907 w 710738"/>
                  <a:gd name="connsiteY74" fmla="*/ 141479 h 210535"/>
                  <a:gd name="connsiteX75" fmla="*/ 144001 w 710738"/>
                  <a:gd name="connsiteY75" fmla="*/ 134335 h 210535"/>
                  <a:gd name="connsiteX76" fmla="*/ 120188 w 710738"/>
                  <a:gd name="connsiteY76" fmla="*/ 117666 h 210535"/>
                  <a:gd name="connsiteX77" fmla="*/ 103520 w 710738"/>
                  <a:gd name="connsiteY77" fmla="*/ 105760 h 210535"/>
                  <a:gd name="connsiteX78" fmla="*/ 98757 w 710738"/>
                  <a:gd name="connsiteY78" fmla="*/ 98616 h 210535"/>
                  <a:gd name="connsiteX79" fmla="*/ 101138 w 710738"/>
                  <a:gd name="connsiteY79" fmla="*/ 108141 h 210535"/>
                  <a:gd name="connsiteX80" fmla="*/ 115426 w 710738"/>
                  <a:gd name="connsiteY80" fmla="*/ 120048 h 210535"/>
                  <a:gd name="connsiteX81" fmla="*/ 136857 w 710738"/>
                  <a:gd name="connsiteY81" fmla="*/ 139098 h 210535"/>
                  <a:gd name="connsiteX82" fmla="*/ 146382 w 710738"/>
                  <a:gd name="connsiteY82" fmla="*/ 146241 h 210535"/>
                  <a:gd name="connsiteX83" fmla="*/ 153526 w 710738"/>
                  <a:gd name="connsiteY83" fmla="*/ 153385 h 210535"/>
                  <a:gd name="connsiteX84" fmla="*/ 98757 w 710738"/>
                  <a:gd name="connsiteY84" fmla="*/ 124810 h 210535"/>
                  <a:gd name="connsiteX85" fmla="*/ 65420 w 710738"/>
                  <a:gd name="connsiteY85" fmla="*/ 100998 h 210535"/>
                  <a:gd name="connsiteX86" fmla="*/ 48751 w 710738"/>
                  <a:gd name="connsiteY86" fmla="*/ 86710 h 210535"/>
                  <a:gd name="connsiteX87" fmla="*/ 65420 w 710738"/>
                  <a:gd name="connsiteY87" fmla="*/ 112904 h 210535"/>
                  <a:gd name="connsiteX88" fmla="*/ 103520 w 710738"/>
                  <a:gd name="connsiteY88" fmla="*/ 148623 h 210535"/>
                  <a:gd name="connsiteX89" fmla="*/ 120188 w 710738"/>
                  <a:gd name="connsiteY89" fmla="*/ 165291 h 210535"/>
                  <a:gd name="connsiteX90" fmla="*/ 141620 w 710738"/>
                  <a:gd name="connsiteY90" fmla="*/ 179579 h 210535"/>
                  <a:gd name="connsiteX91" fmla="*/ 153526 w 710738"/>
                  <a:gd name="connsiteY91" fmla="*/ 191485 h 210535"/>
                  <a:gd name="connsiteX92" fmla="*/ 165432 w 710738"/>
                  <a:gd name="connsiteY92" fmla="*/ 196248 h 210535"/>
                  <a:gd name="connsiteX93" fmla="*/ 174957 w 710738"/>
                  <a:gd name="connsiteY93" fmla="*/ 203391 h 210535"/>
                  <a:gd name="connsiteX94" fmla="*/ 189245 w 710738"/>
                  <a:gd name="connsiteY94" fmla="*/ 210535 h 210535"/>
                  <a:gd name="connsiteX95" fmla="*/ 186863 w 710738"/>
                  <a:gd name="connsiteY95" fmla="*/ 191485 h 210535"/>
                  <a:gd name="connsiteX96" fmla="*/ 179720 w 710738"/>
                  <a:gd name="connsiteY96" fmla="*/ 186723 h 210535"/>
                  <a:gd name="connsiteX97" fmla="*/ 167813 w 710738"/>
                  <a:gd name="connsiteY97" fmla="*/ 179579 h 210535"/>
                  <a:gd name="connsiteX98" fmla="*/ 139238 w 710738"/>
                  <a:gd name="connsiteY98" fmla="*/ 158148 h 210535"/>
                  <a:gd name="connsiteX99" fmla="*/ 117807 w 710738"/>
                  <a:gd name="connsiteY99" fmla="*/ 146241 h 210535"/>
                  <a:gd name="connsiteX100" fmla="*/ 110663 w 710738"/>
                  <a:gd name="connsiteY100" fmla="*/ 141479 h 210535"/>
                  <a:gd name="connsiteX101" fmla="*/ 117807 w 710738"/>
                  <a:gd name="connsiteY101" fmla="*/ 143860 h 210535"/>
                  <a:gd name="connsiteX102" fmla="*/ 127332 w 710738"/>
                  <a:gd name="connsiteY102" fmla="*/ 148623 h 210535"/>
                  <a:gd name="connsiteX103" fmla="*/ 167813 w 710738"/>
                  <a:gd name="connsiteY103" fmla="*/ 165291 h 210535"/>
                  <a:gd name="connsiteX104" fmla="*/ 198770 w 710738"/>
                  <a:gd name="connsiteY104" fmla="*/ 179579 h 210535"/>
                  <a:gd name="connsiteX105" fmla="*/ 217820 w 710738"/>
                  <a:gd name="connsiteY105" fmla="*/ 181960 h 210535"/>
                  <a:gd name="connsiteX106" fmla="*/ 224963 w 710738"/>
                  <a:gd name="connsiteY106" fmla="*/ 184341 h 210535"/>
                  <a:gd name="connsiteX107" fmla="*/ 215438 w 710738"/>
                  <a:gd name="connsiteY107" fmla="*/ 174816 h 210535"/>
                  <a:gd name="connsiteX108" fmla="*/ 208295 w 710738"/>
                  <a:gd name="connsiteY108" fmla="*/ 165291 h 210535"/>
                  <a:gd name="connsiteX109" fmla="*/ 196388 w 710738"/>
                  <a:gd name="connsiteY109" fmla="*/ 158148 h 210535"/>
                  <a:gd name="connsiteX110" fmla="*/ 189245 w 710738"/>
                  <a:gd name="connsiteY110" fmla="*/ 153385 h 210535"/>
                  <a:gd name="connsiteX111" fmla="*/ 170195 w 710738"/>
                  <a:gd name="connsiteY111" fmla="*/ 141479 h 210535"/>
                  <a:gd name="connsiteX112" fmla="*/ 163051 w 710738"/>
                  <a:gd name="connsiteY112" fmla="*/ 136716 h 210535"/>
                  <a:gd name="connsiteX113" fmla="*/ 201151 w 710738"/>
                  <a:gd name="connsiteY113" fmla="*/ 143860 h 210535"/>
                  <a:gd name="connsiteX114" fmla="*/ 227345 w 710738"/>
                  <a:gd name="connsiteY114" fmla="*/ 158148 h 210535"/>
                  <a:gd name="connsiteX115" fmla="val 19831540"/>
                  <a:gd name="connsiteY115" fmla="*/ 181960 h 210535"/>
                  <a:gd name="connsiteX116" fmla="*/ 336882 w 710738"/>
                  <a:gd name="connsiteY116" fmla="*/ 193866 h 210535"/>
                  <a:gd name="connsiteX117" fmla="*/ 348788 w 710738"/>
                  <a:gd name="connsiteY117" fmla="*/ 196248 h 210535"/>
                  <a:gd name="connsiteX118" fmla="*/ 327357 w 710738"/>
                  <a:gd name="connsiteY118" fmla="*/ 189104 h 210535"/>
                  <a:gd name="connsiteX119" fmla="*/ 301163 w 710738"/>
                  <a:gd name="connsiteY119" fmla="*/ 177198 h 210535"/>
                  <a:gd name="connsiteX120" fmla="*/ 248776 w 710738"/>
                  <a:gd name="connsiteY120" fmla="*/ 170054 h 210535"/>
                  <a:gd name="connsiteX121" fmla="*/ 224963 w 710738"/>
                  <a:gd name="connsiteY121" fmla="*/ 165291 h 210535"/>
                  <a:gd name="connsiteX122" fmla="*/ 196388 w 710738"/>
                  <a:gd name="connsiteY122" fmla="*/ 160529 h 210535"/>
                  <a:gd name="connsiteX123" fmla="*/ 186863 w 710738"/>
                  <a:gd name="connsiteY123" fmla="*/ 155766 h 210535"/>
                  <a:gd name="connsiteX124" fmla="*/ 196388 w 710738"/>
                  <a:gd name="connsiteY124" fmla="*/ 162910 h 210535"/>
                  <a:gd name="connsiteX125" fmla="*/ 215438 w 710738"/>
                  <a:gd name="connsiteY125" fmla="*/ 167673 h 210535"/>
                  <a:gd name="connsiteX126" fmla="*/ 241632 w 710738"/>
                  <a:gd name="connsiteY126" fmla="*/ 177198 h 210535"/>
                  <a:gd name="connsiteX127" fmla="*/ 272588 w 710738"/>
                  <a:gd name="connsiteY127" fmla="*/ 184341 h 210535"/>
                  <a:gd name="connsiteX128" fmla="*/ 289257 w 710738"/>
                  <a:gd name="connsiteY128" fmla="*/ 191485 h 210535"/>
                  <a:gd name="connsiteX129" fmla="*/ 296401 w 710738"/>
                  <a:gd name="connsiteY129" fmla="*/ 193866 h 210535"/>
                  <a:gd name="connsiteX130" fmla="*/ 274970 w 710738"/>
                  <a:gd name="connsiteY130" fmla="*/ 179579 h 210535"/>
                  <a:gd name="connsiteX131" fmla="*/ 255920 w 710738"/>
                  <a:gd name="connsiteY131" fmla="*/ 170054 h 210535"/>
                  <a:gd name="connsiteX132" fmla="*/ 232107 w 710738"/>
                  <a:gd name="connsiteY132" fmla="*/ 160529 h 210535"/>
                  <a:gd name="connsiteX133" fmla="*/ 208295 w 710738"/>
                  <a:gd name="connsiteY133" fmla="*/ 146241 h 210535"/>
                  <a:gd name="connsiteX134" fmla="*/ 194007 w 710738"/>
                  <a:gd name="connsiteY134" fmla="*/ 139098 h 210535"/>
                  <a:gd name="connsiteX135" fmla="*/ 186863 w 710738"/>
                  <a:gd name="connsiteY135" fmla="*/ 134335 h 210535"/>
                  <a:gd name="connsiteX136" fmla="*/ 167813 w 710738"/>
                  <a:gd name="connsiteY136" fmla="*/ 117666 h 210535"/>
                  <a:gd name="connsiteX137" fmla="*/ 153526 w 710738"/>
                  <a:gd name="connsiteY137" fmla="*/ 108141 h 210535"/>
                  <a:gd name="connsiteX138" fmla="*/ 141620 w 710738"/>
                  <a:gd name="connsiteY138" fmla="*/ 93854 h 210535"/>
                  <a:gd name="connsiteX139" fmla="*/ 134476 w 710738"/>
                  <a:gd name="connsiteY139" fmla="*/ 89091 h 210535"/>
                  <a:gd name="connsiteX140" fmla="*/ 117807 w 710738"/>
                  <a:gd name="connsiteY140" fmla="*/ 72423 h 210535"/>
                  <a:gd name="connsiteX141" fmla="*/ 110663 w 710738"/>
                  <a:gd name="connsiteY141" fmla="*/ 65279 h 210535"/>
                  <a:gd name="connsiteX142" fmla="*/ 103520 w 710738"/>
                  <a:gd name="connsiteY142" fmla="*/ 60516 h 210535"/>
                  <a:gd name="connsiteX143" fmla="*/ 98757 w 710738"/>
                  <a:gd name="connsiteY143" fmla="*/ 53373 h 210535"/>
                  <a:gd name="connsiteX144" fmla="*/ 84470 w 710738"/>
                  <a:gd name="connsiteY144" fmla="*/ 43848 h 210535"/>
                  <a:gd name="connsiteX145" fmla="*/ 77326 w 710738"/>
                  <a:gd name="connsiteY145" fmla="*/ 39085 h 210535"/>
                  <a:gd name="connsiteX146" fmla="*/ 65420 w 710738"/>
                  <a:gd name="connsiteY146" fmla="val 4670025"/>
                  <a:gd name="connsiteX147" fmla="*/ 58276 w 710738"/>
                  <a:gd name="connsiteY147" fmla="*/ 17654 h 210535"/>
                  <a:gd name="connsiteX148" fmla="*/ 48751 w 710738"/>
                  <a:gd name="connsiteY148" fmla="*/ 985 h 210535"/>
                  <a:gd name="connsiteX149" fmla="*/ 60657 w 710738"/>
                  <a:gd name="connsiteY149" fmla="*/ 3366 h 210535"/>
                  <a:gd name="connsiteX150" fmla="*/ 74945 w 710738"/>
                  <a:gd name="connsiteY150" fmla="*/ 8129 h 210535"/>
                  <a:gd name="connsiteX151" fmla="*/ 96376 w 710738"/>
                  <a:gd name="connsiteY151" fmla="*/ 20035 h 210535"/>
                  <a:gd name="connsiteX152" fmla="*/ 103520 w 710738"/>
                  <a:gd name="connsiteY152" fmla="val 4670025"/>
                  <a:gd name="connsiteX153" fmla="*/ 110663 w 710738"/>
                  <a:gd name="connsiteY153" fmla="*/ 27179 h 210535"/>
                  <a:gd name="connsiteX154" fmla="*/ 117807 w 710738"/>
                  <a:gd name="connsiteY154" fmla="*/ 34323 h 210535"/>
                  <a:gd name="connsiteX155" fmla="*/ 127332 w 710738"/>
                  <a:gd name="connsiteY155" fmla="*/ 39085 h 210535"/>
                  <a:gd name="connsiteX156" fmla="*/ 134476 w 710738"/>
                  <a:gd name="connsiteY156" fmla="*/ 43848 h 210535"/>
                  <a:gd name="connsiteX157" fmla="*/ 144001 w 710738"/>
                  <a:gd name="connsiteY157" fmla="val 11325530"/>
                  <a:gd name="connsiteX158" fmla="*/ 158288 w 710738"/>
                  <a:gd name="connsiteY158" fmla="*/ 50991 h 210535"/>
                  <a:gd name="connsiteX159" fmla="*/ 172576 w 710738"/>
                  <a:gd name="connsiteY159" fmla="*/ 58135 h 210535"/>
                  <a:gd name="connsiteX160" fmla="*/ 179720 w 710738"/>
                  <a:gd name="connsiteY160" fmla="*/ 62898 h 210535"/>
                  <a:gd name="connsiteX161" fmla="*/ 196388 w 710738"/>
                  <a:gd name="connsiteY161" fmla="*/ 67660 h 210535"/>
                  <a:gd name="connsiteX162" fmla="*/ 213057 w 710738"/>
                  <a:gd name="connsiteY162" fmla="*/ 77185 h 210535"/>
                  <a:gd name="connsiteX163" fmla="*/ 220201 w 710738"/>
                  <a:gd name="connsiteY163" fmla="*/ 79566 h 210535"/>
                  <a:gd name="connsiteX164" fmla="*/ 229726 w 710738"/>
                  <a:gd name="connsiteY164" fmla="*/ 84329 h 210535"/>
                  <a:gd name="connsiteX165" fmla="*/ 244013 w 710738"/>
                  <a:gd name="connsiteY165" fmla="*/ 89091 h 210535"/>
                  <a:gd name="connsiteX166" fmla="*/ 265445 w 710738"/>
                  <a:gd name="connsiteY166" fmla="*/ 98616 h 210535"/>
                  <a:gd name="connsiteX167" fmla="*/ 272588 w 710738"/>
                  <a:gd name="connsiteY167" fmla="*/ 100998 h 210535"/>
                  <a:gd name="connsiteX168" fmla="*/ 279732 w 710738"/>
                  <a:gd name="connsiteY168" fmla="*/ 103379 h 210535"/>
                  <a:gd name="connsiteX169" fmla="*/ 286876 w 710738"/>
                  <a:gd name="connsiteY169" fmla="*/ 108141 h 210535"/>
                  <a:gd name="connsiteX170" fmla="*/ 301163 w 710738"/>
                  <a:gd name="connsiteY170" fmla="*/ 112904 h 210535"/>
                  <a:gd name="connsiteX171" fmla="*/ 308307 w 710738"/>
                  <a:gd name="connsiteY171" fmla="*/ 115285 h 210535"/>
                  <a:gd name="connsiteX172" fmla="*/ 315451 w 710738"/>
                  <a:gd name="connsiteY172" fmla="*/ 120048 h 210535"/>
                  <a:gd name="connsiteX173" fmla="*/ 329738 w 710738"/>
                  <a:gd name="connsiteY173" fmla="*/ 124810 h 210535"/>
                  <a:gd name="connsiteX174" fmla="*/ 344026 w 710738"/>
                  <a:gd name="connsiteY174" fmla="*/ 131954 h 210535"/>
                  <a:gd name="connsiteX175" fmla="*/ 353551 w 710738"/>
                  <a:gd name="connsiteY175" fmla="*/ 136716 h 210535"/>
                  <a:gd name="connsiteX176" fmla="*/ 360695 w 710738"/>
                  <a:gd name="connsiteY176" fmla="*/ 139098 h 210535"/>
                  <a:gd name="connsiteX177" fmla="*/ 374982 w 710738"/>
                  <a:gd name="connsiteY177" fmla="*/ 146241 h 210535"/>
                  <a:gd name="connsiteX178" fmla="*/ 394032 w 710738"/>
                  <a:gd name="connsiteY178" fmla="*/ 155766 h 210535"/>
                  <a:gd name="connsiteX179" fmla="*/ 408320 w 710738"/>
                  <a:gd name="connsiteY179" fmla="*/ 160529 h 210535"/>
                  <a:gd name="connsiteX180" fmla="*/ 422607 w 710738"/>
                  <a:gd name="connsiteY180" fmla="*/ 165291 h 210535"/>
                  <a:gd name="connsiteX181" fmla="*/ 429751 w 710738"/>
                  <a:gd name="connsiteY181" fmla="*/ 167673 h 210535"/>
                  <a:gd name="connsiteX182" fmla="*/ 458326 w 710738"/>
                  <a:gd name="connsiteY182" fmla="*/ 172435 h 210535"/>
                  <a:gd name="connsiteX183" fmla="*/ 601201 w 710738"/>
                  <a:gd name="connsiteY183" fmla="*/ 174816 h 210535"/>
                  <a:gd name="connsiteX184" fmla="*/ 610726 w 710738"/>
                  <a:gd name="connsiteY184" fmla="*/ 177198 h 210535"/>
                  <a:gd name="connsiteX185" fmla="*/ 710738 w 710738"/>
                  <a:gd name="connsiteY185" fmla="*/ 177198 h 210535"/>
                  <a:gd name="connsiteX186" fmla="*/ 696451 w 710738"/>
                  <a:gd name="connsiteY186" fmla="*/ 172435 h 210535"/>
                  <a:gd name="connsiteX187" fmla="*/ 679782 w 710738"/>
                  <a:gd name="connsiteY187" fmla="*/ 165291 h 210535"/>
                  <a:gd name="connsiteX188" fmla="*/ 548813 w 710738"/>
                  <a:gd name="connsiteY188" fmla="*/ 167673 h 210535"/>
                  <a:gd name="connsiteX189" fmla="*/ 503570 w 710738"/>
                  <a:gd name="connsiteY189" fmla="*/ 170054 h 210535"/>
                  <a:gd name="connsiteX190" fmla="*/ 489282 w 710738"/>
                  <a:gd name="connsiteY190" fmla="*/ 174816 h 210535"/>
                  <a:gd name="connsiteX191" fmla="*/ 477376 w 710738"/>
                  <a:gd name="connsiteY191" fmla="*/ 177198 h 210535"/>
                  <a:gd name="connsiteX192" fmla="*/ 372601 w 710738"/>
                  <a:gd name="connsiteY192" fmla="*/ 174816 h 210535"/>
                  <a:gd name="connsiteX193" fmla="*/ 358313 w 710738"/>
                  <a:gd name="connsiteY193" fmla="*/ 170054 h 210535"/>
                  <a:gd name="connsiteX194" fmla="*/ 336882 w 710738"/>
                  <a:gd name="connsiteY194" fmla="*/ 155766 h 210535"/>
                  <a:gd name="connsiteX195" fmla="*/ 329738 w 710738"/>
                  <a:gd name="connsiteY195" fmla="*/ 151004 h 210535"/>
                  <a:gd name="connsiteX196" fmla="*/ 320213 w 710738"/>
                  <a:gd name="connsiteY196" fmla="*/ 146241 h 210535"/>
                  <a:gd name="connsiteX197" fmla="*/ 305926 w 710738"/>
                  <a:gd name="connsiteY197" fmla="*/ 136716 h 210535"/>
                  <a:gd name="connsiteX198" fmla="*/ 289257 w 710738"/>
                  <a:gd name="connsiteY198" fmla="*/ 129573 h 210535"/>
                  <a:gd name="connsiteX199" fmla="*/ 282113 w 710738"/>
                  <a:gd name="connsiteY199" fmla="*/ 124810 h 210535"/>
                  <a:gd name="connsiteX200" fmla="*/ 265445 w 710738"/>
                  <a:gd name="connsiteY200" fmla="*/ 117666 h 210535"/>
                  <a:gd name="connsiteX201" fmla="*/ 248776 w 710738"/>
                  <a:gd name="connsiteY201" fmla="*/ 108141 h 210535"/>
                  <a:gd name="connsiteX202" fmla="*/ 227345 w 710738"/>
                  <a:gd name="connsiteY202" fmla="*/ 93854 h 210535"/>
                  <a:gd name="connsiteX203" fmla="*/ 220201 w 710738"/>
                  <a:gd name="connsiteY203" fmla="*/ 89091 h 210535"/>
                  <a:gd name="connsiteX204" fmla="*/ 210676 w 710738"/>
                  <a:gd name="connsiteY204" fmla="*/ 84329 h 210535"/>
                  <a:gd name="connsiteX205" fmla="*/ 194007 w 710738"/>
                  <a:gd name="connsiteY205" fmla="*/ 77185 h 210535"/>
                  <a:gd name="connsiteX206" fmla="*/ 186863 w 710738"/>
                  <a:gd name="connsiteY206" fmla="*/ 72423 h 210535"/>
                  <a:gd name="connsiteX207" fmla="*/ 172576 w 710738"/>
                  <a:gd name="connsiteY207" fmla="*/ 70041 h 210535"/>
                  <a:gd name="connsiteX208" fmla="*/ 155907 w 710738"/>
                  <a:gd name="connsiteY208" fmla="*/ 60516 h 210535"/>
                  <a:gd name="connsiteX209" fmla="*/ 141620 w 710738"/>
                  <a:gd name="connsiteY209" fmla="*/ 55754 h 210535"/>
                  <a:gd name="connsiteX210" fmla="*/ 134476 w 710738"/>
                  <a:gd name="connsiteY210" fmla="*/ 53373 h 210535"/>
                  <a:gd name="connsiteX211" fmla="*/ 127332 w 710738"/>
                  <a:gd name="connsiteY211" fmla="*/ 48610 h 210535"/>
                  <a:gd name="connsiteX212" fmla="*/ 103520 w 710738"/>
                  <a:gd name="connsiteY212" fmla="*/ 41466 h 210535"/>
                  <a:gd name="connsiteX213" fmla="*/ 89232 w 710738"/>
                  <a:gd name="connsiteY213" fmla="*/ 34323 h 210535"/>
                  <a:gd name="connsiteX214" fmla="*/ 82088 w 710738"/>
                  <a:gd name="connsiteY214" fmla="*/ 29560 h 210535"/>
                  <a:gd name="connsiteX215" fmla="*/ 67801 w 710738"/>
                  <a:gd name="connsiteY215" fmla="*/ 27179 h 210535"/>
                  <a:gd name="connsiteX216" fmla="*/ 46370 w 710738"/>
                  <a:gd name="connsiteY216" fmla="*/ 41466 h 210535"/>
                  <a:gd name="connsiteX217" fmla="*/ 53513 w 710738"/>
                  <a:gd name="connsiteY217" fmla="*/ 77185 h 210535"/>
                  <a:gd name="connsiteX218" fmla="*/ 63038 w 710738"/>
                  <a:gd name="connsiteY218" fmla="*/ 91473 h 210535"/>
                  <a:gd name="connsiteX219" fmla="*/ 65420 w 710738"/>
                  <a:gd name="connsiteY219" fmla="*/ 98616 h 210535"/>
                  <a:gd name="connsiteX220" fmla="*/ 67801 w 710738"/>
                  <a:gd name="connsiteY220" fmla="*/ 108141 h 210535"/>
                  <a:gd name="connsiteX221" fmla="*/ 74945 w 710738"/>
                  <a:gd name="connsiteY221" fmla="*/ 117666 h 210535"/>
                  <a:gd name="connsiteX222" fmla="*/ 79707 w 710738"/>
                  <a:gd name="connsiteY222" fmla="*/ 124810 h 210535"/>
                  <a:gd name="connsiteX223" fmla="*/ 77326 w 710738"/>
                  <a:gd name="connsiteY223" fmla="*/ 86710 h 210535"/>
                  <a:gd name="connsiteX224" fmla="*/ 72563 w 710738"/>
                  <a:gd name="connsiteY224" fmla="*/ 65279 h 210535"/>
                  <a:gd name="connsiteX225" fmla="*/ 79707 w 710738"/>
                  <a:gd name="connsiteY225" fmla="*/ 55754 h 210535"/>
                  <a:gd name="connsiteX226" fmla="*/ 91613 w 710738"/>
                  <a:gd name="connsiteY226" fmla="*/ 70041 h 210535"/>
                  <a:gd name="connsiteX227" fmla="*/ 103520 w 710738"/>
                  <a:gd name="connsiteY227" fmla="*/ 81948 h 210535"/>
                  <a:gd name="connsiteX228" fmla="*/ 108282 w 710738"/>
                  <a:gd name="connsiteY228" fmla="*/ 89091 h 210535"/>
                  <a:gd name="connsiteX229" fmla="*/ 101138 w 710738"/>
                  <a:gd name="connsiteY229" fmla="*/ 70041 h 210535"/>
                  <a:gd name="connsiteX230" fmla="*/ 91613 w 710738"/>
                  <a:gd name="connsiteY230" fmla="*/ 60516 h 210535"/>
                  <a:gd name="connsiteX231" fmla="*/ 84470 w 710738"/>
                  <a:gd name="connsiteY231" fmla="*/ 50991 h 210535"/>
                  <a:gd name="connsiteX232" fmla="*/ 82088 w 710738"/>
                  <a:gd name="connsiteY232" fmla="*/ 43848 h 210535"/>
                  <a:gd name="connsiteX233" fmla="*/ 89232 w 710738"/>
                  <a:gd name="connsiteY233" fmla="*/ 58135 h 210535"/>
                  <a:gd name="connsiteX234" fmla="*/ 108282 w 710738"/>
                  <a:gd name="connsiteY234" fmla="*/ 89091 h 210535"/>
                  <a:gd name="connsiteX235" fmla="*/ 98757 w 710738"/>
                  <a:gd name="connsiteY235" fmla="*/ 91473 h 210535"/>
                  <a:gd name="connsiteX236" fmla="*/ 93995 w 710738"/>
                  <a:gd name="connsiteY236" fmla="*/ 84329 h 210535"/>
                  <a:gd name="connsiteX237" fmla="*/ 79707 w 710738"/>
                  <a:gd name="connsiteY237" fmla="*/ 67660 h 210535"/>
                  <a:gd name="connsiteX238" fmla="*/ 74945 w 710738"/>
                  <a:gd name="connsiteY238" fmla="*/ 58135 h 210535"/>
                  <a:gd name="connsiteX239" fmla="*/ 60657 w 710738"/>
                  <a:gd name="connsiteY239" fmla="*/ 53373 h 210535"/>
                  <a:gd name="connsiteX240" fmla="*/ 70182 w 710738"/>
                  <a:gd name="connsiteY240" fmla="*/ 72423 h 210535"/>
                  <a:gd name="connsiteX241" fmla="*/ 115426 w 710738"/>
                  <a:gd name="connsiteY241" fmla="*/ 108141 h 210535"/>
                  <a:gd name="connsiteX242" fmla="*/ 158288 w 710738"/>
                  <a:gd name="connsiteY242" fmla="*/ 139098 h 210535"/>
                  <a:gd name="connsiteX243" fmla="*/ 170195 w 710738"/>
                  <a:gd name="connsiteY243" fmla="*/ 148623 h 210535"/>
                  <a:gd name="connsiteX244" fmla="*/ 182101 w 710738"/>
                  <a:gd name="connsiteY244" fmla="*/ 155766 h 210535"/>
                  <a:gd name="connsiteX245" fmla="*/ 167813 w 710738"/>
                  <a:gd name="connsiteY245" fmla="*/ 148623 h 210535"/>
                  <a:gd name="connsiteX246" fmla="*/ 141620 w 710738"/>
                  <a:gd name="connsiteY246" fmla="*/ 131954 h 210535"/>
                  <a:gd name="connsiteX247" fmla="*/ 120188 w 710738"/>
                  <a:gd name="connsiteY247" fmla="*/ 117666 h 210535"/>
                  <a:gd name="connsiteX248" fmla="*/ 105901 w 710738"/>
                  <a:gd name="connsiteY248" fmla="*/ 103379 h 210535"/>
                  <a:gd name="connsiteX249" fmla="*/ 134476 w 710738"/>
                  <a:gd name="connsiteY249" fmla="*/ 122429 h 210535"/>
                  <a:gd name="connsiteX250" fmla="*/ 165432 w 710738"/>
                  <a:gd name="connsiteY250" fmla="*/ 139098 h 210535"/>
                  <a:gd name="connsiteX251" fmla="*/ 177338 w 710738"/>
                  <a:gd name="connsiteY251" fmla="*/ 146241 h 210535"/>
                  <a:gd name="connsiteX252" fmla="*/ 191626 w 710738"/>
                  <a:gd name="connsiteY252" fmla="*/ 153385 h 210535"/>
                  <a:gd name="connsiteX253" fmla="*/ 167813 w 710738"/>
                  <a:gd name="connsiteY253" fmla="*/ 122429 h 210535"/>
                  <a:gd name="connsiteX254" fmla="*/ 160670 w 710738"/>
                  <a:gd name="connsiteY254" fmla="*/ 112904 h 210535"/>
                  <a:gd name="connsiteX255" fmla="*/ 153526 w 710738"/>
                  <a:gd name="connsiteY255" fmla="*/ 108141 h 210535"/>
                  <a:gd name="connsiteX256" fmla="*/ 136857 w 710738"/>
                  <a:gd name="connsiteY256" fmla="*/ 91473 h 210535"/>
                  <a:gd name="connsiteX257" fmla="*/ 129713 w 710738"/>
                  <a:gd name="connsiteY257" fmla="*/ 86710 h 210535"/>
                  <a:gd name="connsiteX258" fmla="*/ 139238 w 710738"/>
                  <a:gd name="connsiteY258" fmla="*/ 98616 h 210535"/>
                  <a:gd name="connsiteX259" fmla="*/ 129713 w 710738"/>
                  <a:gd name="connsiteY259" fmla="*/ 103379 h 210535"/>
                  <a:gd name="connsiteX260" fmla="*/ 153526 w 710738"/>
                  <a:gd name="connsiteY260" fmla="*/ 143860 h 210535"/>
                  <a:gd name="connsiteX261" fmla="*/ 177338 w 710738"/>
                  <a:gd name="connsiteY261" fmla="*/ 165291 h 210535"/>
                  <a:gd name="connsiteX262" fmla="*/ 186863 w 710738"/>
                  <a:gd name="connsiteY262" fmla="*/ 174816 h 210535"/>
                  <a:gd name="connsiteX263" fmla="*/ 182101 w 710738"/>
                  <a:gd name="connsiteY263" fmla="*/ 153385 h 210535"/>
                  <a:gd name="connsiteX264" fmla="*/ 172576 w 710738"/>
                  <a:gd name="connsiteY264" fmla="*/ 141479 h 210535"/>
                  <a:gd name="connsiteX265" fmla="*/ 158288 w 710738"/>
                  <a:gd name="connsiteY265" fmla="*/ 122429 h 210535"/>
                  <a:gd name="connsiteX266" fmla="*/ 144001 w 710738"/>
                  <a:gd name="connsiteY266" fmla="*/ 100998 h 210535"/>
                  <a:gd name="connsiteX267" fmla="*/ 139238 w 710738"/>
                  <a:gd name="connsiteY267" fmla="*/ 93854 h 210535"/>
                  <a:gd name="connsiteX268" fmla="*/ 179720 w 710738"/>
                  <a:gd name="connsiteY268" fmla="*/ 115285 h 210535"/>
                  <a:gd name="connsiteX269" fmla="*/ 191626 w 710738"/>
                  <a:gd name="connsiteY269" fmla="*/ 122429 h 210535"/>
                  <a:gd name="connsiteX270" fmla="*/ 163051 w 710738"/>
                  <a:gd name="connsiteY270" fmla="*/ 91473 h 210535"/>
                  <a:gd name="connsiteX271" fmla="*/ 186863 w 710738"/>
                  <a:gd name="connsiteY271" fmla="*/ 112904 h 210535"/>
                  <a:gd name="connsiteX272" fmla="*/ 210676 w 710738"/>
                  <a:gd name="connsiteY272" fmla="*/ 127191 h 210535"/>
                  <a:gd name="connsiteX273" fmla="*/ 220201 w 710738"/>
                  <a:gd name="connsiteY273" fmla="*/ 131954 h 210535"/>
                  <a:gd name="connsiteX274" fmla="*/ 184482 w 710738"/>
                  <a:gd name="connsiteY274" fmla="*/ 110523 h 210535"/>
                  <a:gd name="connsiteX275" fmla="*/ 170195 w 710738"/>
                  <a:gd name="connsiteY275" fmla="*/ 100998 h 210535"/>
                  <a:gd name="connsiteX276" fmla="*/ 151145 w 710738"/>
                  <a:gd name="connsiteY276" fmla="*/ 86710 h 210535"/>
                  <a:gd name="connsiteX277" fmla="*/ 139238 w 710738"/>
                  <a:gd name="connsiteY277" fmla="*/ 84329 h 210535"/>
                  <a:gd name="connsiteX278" fmla="*/ 134476 w 710738"/>
                  <a:gd name="connsiteY278" fmla="*/ 77185 h 210535"/>
                  <a:gd name="connsiteX279" fmla="*/ 127332 w 710738"/>
                  <a:gd name="connsiteY279" fmla="*/ 72423 h 210535"/>
                  <a:gd name="connsiteX280" fmla="*/ 163051 w 710738"/>
                  <a:gd name="connsiteY280" fmla="*/ 103379 h 210535"/>
                  <a:gd name="connsiteX281" fmla="*/ 177338 w 710738"/>
                  <a:gd name="connsiteY281" fmla="*/ 115285 h 210535"/>
                  <a:gd name="connsiteX282" fmla="*/ 170195 w 710738"/>
                  <a:gd name="connsiteY282" fmla="*/ 112904 h 210535"/>
                  <a:gd name="connsiteX283" fmla="*/ 210676 w 710738"/>
                  <a:gd name="connsiteY283" fmla="*/ 129573 h 210535"/>
                  <a:gd name="connsiteX284" fmla="*/ 220201 w 710738"/>
                  <a:gd name="connsiteY284" fmla="*/ 134335 h 210535"/>
                  <a:gd name="connsiteX285" fmla="*/ 241632 w 710738"/>
                  <a:gd name="connsiteY285" fmla="*/ 148623 h 210535"/>
                  <a:gd name="connsiteX286" fmla="*/ 248776 w 710738"/>
                  <a:gd name="connsiteY286" fmla="*/ 151004 h 210535"/>
                  <a:gd name="connsiteX287" fmla="*/ 263063 w 710738"/>
                  <a:gd name="connsiteY287" fmla="*/ 160529 h 210535"/>
                  <a:gd name="connsiteX288" fmla="*/ 277351 w 710738"/>
                  <a:gd name="connsiteY288" fmla="*/ 165291 h 210535"/>
                  <a:gd name="connsiteX289" fmla="*/ 296401 w 710738"/>
                  <a:gd name="connsiteY289" fmla="*/ 172435 h 210535"/>
                  <a:gd name="connsiteX290" fmla="*/ 305926 w 710738"/>
                  <a:gd name="connsiteY290" fmla="*/ 177198 h 210535"/>
                  <a:gd name="connsiteX291" fmla="*/ 315451 w 710738"/>
                  <a:gd name="connsiteY291" fmla="*/ 179579 h 210535"/>
                  <a:gd name="connsiteX292" fmla="*/ 324976 w 710738"/>
                  <a:gd name="connsiteY292" fmla="*/ 184341 h 210535"/>
                  <a:gd name="connsiteX293" fmla="*/ 336882 w 710738"/>
                  <a:gd name="connsiteY293" fmla="*/ 186723 h 210535"/>
                  <a:gd name="connsiteX294" fmla="*/ 351170 w 710738"/>
                  <a:gd name="connsiteY294" fmla="*/ 191485 h 210535"/>
                  <a:gd name="connsiteX295" fmla="*/ 334501 w 710738"/>
                  <a:gd name="connsiteY295" fmla="*/ 186723 h 210535"/>
                  <a:gd name="connsiteX296" fmla="*/ 327357 w 710738"/>
                  <a:gd name="connsiteY296" fmla="*/ 179579 h 210535"/>
                  <a:gd name="connsiteX297" fmla="*/ 310688 w 710738"/>
                  <a:gd name="connsiteY297" fmla="*/ 167673 h 210535"/>
                  <a:gd name="connsiteX298" fmla="*/ 301163 w 710738"/>
                  <a:gd name="connsiteY298" fmla="*/ 160529 h 210535"/>
                  <a:gd name="connsiteX299" fmla="*/ 294020 w 710738"/>
                  <a:gd name="connsiteY299" fmla="*/ 155766 h 210535"/>
                  <a:gd name="connsiteX300" fmla="*/ 279732 w 710738"/>
                  <a:gd name="connsiteY300" fmla="*/ 141479 h 210535"/>
                  <a:gd name="connsiteX301" fmla="*/ 255920 w 710738"/>
                  <a:gd name="connsiteY301" fmla="*/ 124810 h 210535"/>
                  <a:gd name="connsiteX302" fmla="*/ 248776 w 710738"/>
                  <a:gd name="connsiteY302" fmla="*/ 120048 h 210535"/>
                  <a:gd name="connsiteX303" fmla="*/ 224963 w 710738"/>
                  <a:gd name="connsiteY303" fmla="*/ 103379 h 210535"/>
                  <a:gd name="connsiteX304" fmla="*/ 208295 w 710738"/>
                  <a:gd name="connsiteY304" fmla="*/ 96235 h 210535"/>
                  <a:gd name="connsiteX305" fmla="*/ 194007 w 710738"/>
                  <a:gd name="connsiteY305" fmla="*/ 86710 h 210535"/>
                  <a:gd name="connsiteX306" fmla="*/ 170195 w 710738"/>
                  <a:gd name="connsiteY306" fmla="*/ 79566 h 210535"/>
                  <a:gd name="connsiteX307" fmla="*/ 163051 w 710738"/>
                  <a:gd name="connsiteY307" fmla="*/ 74804 h 210535"/>
                  <a:gd name="connsiteX308" fmla="*/ 155907 w 710738"/>
                  <a:gd name="connsiteY308" fmla="*/ 79566 h 210535"/>
                  <a:gd name="connsiteX309" fmla="*/ 186863 w 710738"/>
                  <a:gd name="connsiteY309" fmla="*/ 108141 h 210535"/>
                  <a:gd name="connsiteX310" fmla="*/ 194007 w 710738"/>
                  <a:gd name="connsiteY310" fmla="*/ 117666 h 210535"/>
                  <a:gd name="connsiteX311" fmla="*/ 208295 w 710738"/>
                  <a:gd name="connsiteY311" fmla="*/ 127191 h 210535"/>
                  <a:gd name="connsiteX312" fmla="*/ 229726 w 710738"/>
                  <a:gd name="connsiteY312" fmla="*/ 146241 h 210535"/>
                  <a:gd name="connsiteX313" fmla="*/ 244013 w 710738"/>
                  <a:gd name="connsiteY313" fmla="*/ 151004 h 210535"/>
                  <a:gd name="connsiteX314" fmla="*/ 251157 w 710738"/>
                  <a:gd name="connsiteY314" fmla="*/ 155766 h 210535"/>
                  <a:gd name="connsiteX315" fmla="*/ 284495 w 710738"/>
                  <a:gd name="connsiteY315" fmla="*/ 165291 h 210535"/>
                  <a:gd name="connsiteX316" fmla="*/ 270207 w 710738"/>
                  <a:gd name="connsiteY316" fmla="*/ 158148 h 210535"/>
                  <a:gd name="connsiteX317" fmla="*/ 251157 w 710738"/>
                  <a:gd name="connsiteY317" fmla="*/ 143860 h 210535"/>
                  <a:gd name="connsiteX318" fmla="*/ 236870 w 710738"/>
                  <a:gd name="connsiteY318" fmla="*/ 134335 h 210535"/>
                  <a:gd name="connsiteX319" fmla="*/ 229726 w 710738"/>
                  <a:gd name="connsiteY319" fmla="*/ 129573 h 210535"/>
                  <a:gd name="connsiteX320" fmla="*/ 208295 w 710738"/>
                  <a:gd name="connsiteY320" fmla="*/ 120048 h 210535"/>
                  <a:gd name="connsiteX321" fmla="*/ 191626 w 710738"/>
                  <a:gd name="connsiteY321" fmla="*/ 112904 h 210535"/>
                  <a:gd name="connsiteX322" fmla="*/ 203532 w 710738"/>
                  <a:gd name="connsiteY322" fmla="*/ 115285 h 210535"/>
                  <a:gd name="connsiteX323" fmla="*/ 239251 w 710738"/>
                  <a:gd name="connsiteY323" fmla="*/ 134335 h 210535"/>
                  <a:gd name="connsiteX324" fmla="*/ 246395 w 710738"/>
                  <a:gd name="connsiteY324" fmla="*/ 139098 h 210535"/>
                  <a:gd name="connsiteX325" fmla="*/ 182101 w 710738"/>
                  <a:gd name="connsiteY325" fmla="*/ 122429 h 210535"/>
                  <a:gd name="connsiteX326" fmla="*/ 136857 w 710738"/>
                  <a:gd name="connsiteY326" fmla="*/ 108141 h 210535"/>
                  <a:gd name="connsiteX327" fmla="*/ 124951 w 710738"/>
                  <a:gd name="connsiteY327" fmla="*/ 105760 h 210535"/>
                  <a:gd name="connsiteX328" fmla="*/ 105901 w 710738"/>
                  <a:gd name="connsiteY328" fmla="*/ 98616 h 210535"/>
                  <a:gd name="connsiteX329" fmla="*/ 96376 w 710738"/>
                  <a:gd name="connsiteY329" fmla="*/ 98616 h 21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</a:cxnLst>
                <a:rect l="l" t="t" r="r" b="b"/>
                <a:pathLst>
                  <a:path w="710738" h="210535">
                    <a:moveTo>
                      <a:pt x="110663" y="172435"/>
                    </a:moveTo>
                    <a:cubicBezTo>
                      <a:pt x="87730" y="154088"/>
                      <a:pt x="110664" y="169261"/>
                      <a:pt x="84470" y="160529"/>
                    </a:cubicBezTo>
                    <a:cubicBezTo>
                      <a:pt x="81755" y="159624"/>
                      <a:pt x="80103" y="156460"/>
                      <a:pt x="77326" y="155766"/>
                    </a:cubicBezTo>
                    <a:cubicBezTo>
                      <a:pt x="70353" y="154023"/>
                      <a:pt x="63039" y="154179"/>
                      <a:pt x="55895" y="153385"/>
                    </a:cubicBezTo>
                    <a:cubicBezTo>
                      <a:pt x="47164" y="154179"/>
                      <a:pt x="37910" y="152687"/>
                      <a:pt x="29701" y="155766"/>
                    </a:cubicBezTo>
                    <a:cubicBezTo>
                      <a:pt x="27021" y="156771"/>
                      <a:pt x="34285" y="159249"/>
                      <a:pt x="36845" y="160529"/>
                    </a:cubicBezTo>
                    <a:cubicBezTo>
                      <a:pt x="56562" y="170388"/>
                      <a:pt x="28722" y="152798"/>
                      <a:pt x="53513" y="167673"/>
                    </a:cubicBezTo>
                    <a:cubicBezTo>
                      <a:pt x="92177" y="190871"/>
                      <a:pt x="52597" y="170003"/>
                      <a:pt x="74945" y="179579"/>
                    </a:cubicBezTo>
                    <a:cubicBezTo>
                      <a:pt x="78208" y="180977"/>
                      <a:pt x="80920" y="184341"/>
                      <a:pt x="84470" y="184341"/>
                    </a:cubicBezTo>
                    <a:cubicBezTo>
                      <a:pt x="87332" y="184341"/>
                      <a:pt x="79707" y="181166"/>
                      <a:pt x="77326" y="179579"/>
                    </a:cubicBezTo>
                    <a:cubicBezTo>
                      <a:pt x="74945" y="176404"/>
                      <a:pt x="71957" y="173604"/>
                      <a:pt x="70182" y="170054"/>
                    </a:cubicBezTo>
                    <a:cubicBezTo>
                      <a:pt x="68718" y="167127"/>
                      <a:pt x="68700" y="163676"/>
                      <a:pt x="67801" y="160529"/>
                    </a:cubicBezTo>
                    <a:cubicBezTo>
                      <a:pt x="67111" y="158115"/>
                      <a:pt x="66214" y="155766"/>
                      <a:pt x="65420" y="153385"/>
                    </a:cubicBezTo>
                    <a:cubicBezTo>
                      <a:pt x="67007" y="147829"/>
                      <a:pt x="65559" y="140183"/>
                      <a:pt x="70182" y="136716"/>
                    </a:cubicBezTo>
                    <a:cubicBezTo>
                      <a:pt x="73022" y="134586"/>
                      <a:pt x="73184" y="143159"/>
                      <a:pt x="74945" y="146241"/>
                    </a:cubicBezTo>
                    <a:cubicBezTo>
                      <a:pt x="76365" y="148726"/>
                      <a:pt x="82422" y="152480"/>
                      <a:pt x="79707" y="153385"/>
                    </a:cubicBezTo>
                    <a:cubicBezTo>
                      <a:pt x="75652" y="154737"/>
                      <a:pt x="71770" y="150210"/>
                      <a:pt x="67801" y="148623"/>
                    </a:cubicBezTo>
                    <a:cubicBezTo>
                      <a:pt x="65420" y="145448"/>
                      <a:pt x="62964" y="142328"/>
                      <a:pt x="60657" y="139098"/>
                    </a:cubicBezTo>
                    <a:cubicBezTo>
                      <a:pt x="58994" y="136769"/>
                      <a:pt x="57727" y="134153"/>
                      <a:pt x="55895" y="131954"/>
                    </a:cubicBezTo>
                    <a:cubicBezTo>
                      <a:pt x="53739" y="129367"/>
                      <a:pt x="51132" y="127191"/>
                      <a:pt x="48751" y="124810"/>
                    </a:cubicBezTo>
                    <a:cubicBezTo>
                      <a:pt x="47957" y="122429"/>
                      <a:pt x="47762" y="119755"/>
                      <a:pt x="46370" y="117666"/>
                    </a:cubicBezTo>
                    <a:cubicBezTo>
                      <a:pt x="41741" y="110723"/>
                      <a:pt x="28383" y="104018"/>
                      <a:pt x="51132" y="117666"/>
                    </a:cubicBezTo>
                    <a:cubicBezTo>
                      <a:pt x="54307" y="121635"/>
                      <a:pt x="57607" y="125507"/>
                      <a:pt x="60657" y="129573"/>
                    </a:cubicBezTo>
                    <a:cubicBezTo>
                      <a:pt x="62374" y="131862"/>
                      <a:pt x="63519" y="134577"/>
                      <a:pt x="65420" y="136716"/>
                    </a:cubicBezTo>
                    <a:cubicBezTo>
                      <a:pt x="81058" y="154309"/>
                      <a:pt x="88529" y="153525"/>
                      <a:pt x="63038" y="146241"/>
                    </a:cubicBezTo>
                    <a:cubicBezTo>
                      <a:pt x="58276" y="143066"/>
                      <a:pt x="51926" y="141478"/>
                      <a:pt x="48751" y="136716"/>
                    </a:cubicBezTo>
                    <a:cubicBezTo>
                      <a:pt x="47163" y="134335"/>
                      <a:pt x="41126" y="129573"/>
                      <a:pt x="43988" y="129573"/>
                    </a:cubicBezTo>
                    <a:cubicBezTo>
                      <a:pt x="48616" y="129573"/>
                      <a:pt x="51926" y="134335"/>
                      <a:pt x="55895" y="136716"/>
                    </a:cubicBezTo>
                    <a:cubicBezTo>
                      <a:pt x="61062" y="143606"/>
                      <a:pt x="65515" y="150480"/>
                      <a:pt x="72563" y="155766"/>
                    </a:cubicBezTo>
                    <a:cubicBezTo>
                      <a:pt x="75403" y="157896"/>
                      <a:pt x="78913" y="158941"/>
                      <a:pt x="82088" y="160529"/>
                    </a:cubicBezTo>
                    <a:cubicBezTo>
                      <a:pt x="83676" y="162910"/>
                      <a:pt x="84827" y="165649"/>
                      <a:pt x="86851" y="167673"/>
                    </a:cubicBezTo>
                    <a:cubicBezTo>
                      <a:pt x="94058" y="174880"/>
                      <a:pt x="95348" y="174473"/>
                      <a:pt x="103520" y="177198"/>
                    </a:cubicBezTo>
                    <a:cubicBezTo>
                      <a:pt x="101932" y="174817"/>
                      <a:pt x="100781" y="172078"/>
                      <a:pt x="98757" y="170054"/>
                    </a:cubicBezTo>
                    <a:cubicBezTo>
                      <a:pt x="90857" y="162154"/>
                      <a:pt x="84795" y="157325"/>
                      <a:pt x="74945" y="153385"/>
                    </a:cubicBezTo>
                    <a:cubicBezTo>
                      <a:pt x="70284" y="151521"/>
                      <a:pt x="65227" y="150700"/>
                      <a:pt x="60657" y="148623"/>
                    </a:cubicBezTo>
                    <a:cubicBezTo>
                      <a:pt x="47415" y="142604"/>
                      <a:pt x="51910" y="142440"/>
                      <a:pt x="41607" y="136716"/>
                    </a:cubicBezTo>
                    <a:cubicBezTo>
                      <a:pt x="36953" y="134130"/>
                      <a:pt x="31886" y="132312"/>
                      <a:pt x="27320" y="129573"/>
                    </a:cubicBezTo>
                    <a:cubicBezTo>
                      <a:pt x="23917" y="127531"/>
                      <a:pt x="20808" y="125012"/>
                      <a:pt x="17795" y="122429"/>
                    </a:cubicBezTo>
                    <a:cubicBezTo>
                      <a:pt x="15238" y="120237"/>
                      <a:pt x="14019" y="115285"/>
                      <a:pt x="10651" y="115285"/>
                    </a:cubicBezTo>
                    <a:cubicBezTo>
                      <a:pt x="7789" y="115285"/>
                      <a:pt x="13240" y="120566"/>
                      <a:pt x="15413" y="122429"/>
                    </a:cubicBezTo>
                    <a:cubicBezTo>
                      <a:pt x="18927" y="125441"/>
                      <a:pt x="23274" y="127325"/>
                      <a:pt x="27320" y="129573"/>
                    </a:cubicBezTo>
                    <a:cubicBezTo>
                      <a:pt x="30423" y="131297"/>
                      <a:pt x="33974" y="132247"/>
                      <a:pt x="36845" y="134335"/>
                    </a:cubicBezTo>
                    <a:cubicBezTo>
                      <a:pt x="42763" y="138639"/>
                      <a:pt x="47496" y="144458"/>
                      <a:pt x="53513" y="148623"/>
                    </a:cubicBezTo>
                    <a:cubicBezTo>
                      <a:pt x="54851" y="149549"/>
                      <a:pt x="116255" y="188943"/>
                      <a:pt x="127332" y="193866"/>
                    </a:cubicBezTo>
                    <a:cubicBezTo>
                      <a:pt x="134476" y="197041"/>
                      <a:pt x="141771" y="199895"/>
                      <a:pt x="148763" y="203391"/>
                    </a:cubicBezTo>
                    <a:cubicBezTo>
                      <a:pt x="151323" y="204671"/>
                      <a:pt x="157739" y="210353"/>
                      <a:pt x="155907" y="208154"/>
                    </a:cubicBezTo>
                    <a:cubicBezTo>
                      <a:pt x="150158" y="201255"/>
                      <a:pt x="144041" y="194492"/>
                      <a:pt x="136857" y="189104"/>
                    </a:cubicBezTo>
                    <a:cubicBezTo>
                      <a:pt x="133682" y="186723"/>
                      <a:pt x="130138" y="184766"/>
                      <a:pt x="127332" y="181960"/>
                    </a:cubicBezTo>
                    <a:cubicBezTo>
                      <a:pt x="109611" y="164239"/>
                      <a:pt x="129878" y="178895"/>
                      <a:pt x="113045" y="167673"/>
                    </a:cubicBezTo>
                    <a:cubicBezTo>
                      <a:pt x="102826" y="147236"/>
                      <a:pt x="114603" y="166851"/>
                      <a:pt x="101138" y="153385"/>
                    </a:cubicBezTo>
                    <a:cubicBezTo>
                      <a:pt x="99114" y="151361"/>
                      <a:pt x="98291" y="148368"/>
                      <a:pt x="96376" y="146241"/>
                    </a:cubicBezTo>
                    <a:cubicBezTo>
                      <a:pt x="91120" y="140401"/>
                      <a:pt x="84422" y="135859"/>
                      <a:pt x="79707" y="129573"/>
                    </a:cubicBezTo>
                    <a:cubicBezTo>
                      <a:pt x="77326" y="126398"/>
                      <a:pt x="72563" y="116079"/>
                      <a:pt x="72563" y="120048"/>
                    </a:cubicBezTo>
                    <a:cubicBezTo>
                      <a:pt x="72563" y="120447"/>
                      <a:pt x="81281" y="138746"/>
                      <a:pt x="84470" y="141479"/>
                    </a:cubicBezTo>
                    <a:cubicBezTo>
                      <a:pt x="87984" y="144491"/>
                      <a:pt x="92584" y="145969"/>
                      <a:pt x="96376" y="148623"/>
                    </a:cubicBezTo>
                    <a:cubicBezTo>
                      <a:pt x="100540" y="151538"/>
                      <a:pt x="104216" y="155099"/>
                      <a:pt x="108282" y="158148"/>
                    </a:cubicBezTo>
                    <a:cubicBezTo>
                      <a:pt x="110572" y="159865"/>
                      <a:pt x="113097" y="161247"/>
                      <a:pt x="115426" y="162910"/>
                    </a:cubicBezTo>
                    <a:cubicBezTo>
                      <a:pt x="132795" y="175316"/>
                      <a:pt x="116718" y="165114"/>
                      <a:pt x="136857" y="177198"/>
                    </a:cubicBezTo>
                    <a:cubicBezTo>
                      <a:pt x="141571" y="163053"/>
                      <a:pt x="141486" y="170409"/>
                      <a:pt x="122570" y="153385"/>
                    </a:cubicBezTo>
                    <a:cubicBezTo>
                      <a:pt x="114632" y="146241"/>
                      <a:pt x="107240" y="138441"/>
                      <a:pt x="98757" y="131954"/>
                    </a:cubicBezTo>
                    <a:cubicBezTo>
                      <a:pt x="93673" y="128067"/>
                      <a:pt x="87538" y="125783"/>
                      <a:pt x="82088" y="122429"/>
                    </a:cubicBezTo>
                    <a:cubicBezTo>
                      <a:pt x="60265" y="109000"/>
                      <a:pt x="76177" y="115696"/>
                      <a:pt x="53513" y="108141"/>
                    </a:cubicBezTo>
                    <a:cubicBezTo>
                      <a:pt x="43648" y="100249"/>
                      <a:pt x="35838" y="93646"/>
                      <a:pt x="24938" y="86710"/>
                    </a:cubicBezTo>
                    <a:cubicBezTo>
                      <a:pt x="21943" y="84804"/>
                      <a:pt x="18588" y="83535"/>
                      <a:pt x="15413" y="81948"/>
                    </a:cubicBezTo>
                    <a:cubicBezTo>
                      <a:pt x="13826" y="79567"/>
                      <a:pt x="12675" y="76828"/>
                      <a:pt x="10651" y="74804"/>
                    </a:cubicBezTo>
                    <a:cubicBezTo>
                      <a:pt x="8627" y="72780"/>
                      <a:pt x="5095" y="72422"/>
                      <a:pt x="3507" y="70041"/>
                    </a:cubicBezTo>
                    <a:cubicBezTo>
                      <a:pt x="1692" y="67318"/>
                      <a:pt x="-1801" y="61979"/>
                      <a:pt x="1126" y="60516"/>
                    </a:cubicBezTo>
                    <a:cubicBezTo>
                      <a:pt x="6146" y="58006"/>
                      <a:pt x="12239" y="62104"/>
                      <a:pt x="17795" y="62898"/>
                    </a:cubicBezTo>
                    <a:lnTo>
                      <a:pt x="51132" y="86710"/>
                    </a:lnTo>
                    <a:cubicBezTo>
                      <a:pt x="56688" y="90679"/>
                      <a:pt x="61892" y="95195"/>
                      <a:pt x="67801" y="98616"/>
                    </a:cubicBezTo>
                    <a:cubicBezTo>
                      <a:pt x="82882" y="107347"/>
                      <a:pt x="98204" y="115677"/>
                      <a:pt x="113045" y="124810"/>
                    </a:cubicBezTo>
                    <a:cubicBezTo>
                      <a:pt x="144361" y="144082"/>
                      <a:pt x="114252" y="130918"/>
                      <a:pt x="148763" y="143860"/>
                    </a:cubicBezTo>
                    <a:cubicBezTo>
                      <a:pt x="152732" y="147035"/>
                      <a:pt x="156360" y="150691"/>
                      <a:pt x="160670" y="153385"/>
                    </a:cubicBezTo>
                    <a:cubicBezTo>
                      <a:pt x="162798" y="154715"/>
                      <a:pt x="166691" y="158011"/>
                      <a:pt x="167813" y="155766"/>
                    </a:cubicBezTo>
                    <a:cubicBezTo>
                      <a:pt x="168913" y="153566"/>
                      <a:pt x="155977" y="141532"/>
                      <a:pt x="155907" y="141479"/>
                    </a:cubicBezTo>
                    <a:cubicBezTo>
                      <a:pt x="152204" y="138702"/>
                      <a:pt x="147852" y="136902"/>
                      <a:pt x="144001" y="134335"/>
                    </a:cubicBezTo>
                    <a:cubicBezTo>
                      <a:pt x="135939" y="128960"/>
                      <a:pt x="128154" y="123181"/>
                      <a:pt x="120188" y="117666"/>
                    </a:cubicBezTo>
                    <a:cubicBezTo>
                      <a:pt x="115793" y="114623"/>
                      <a:pt x="106943" y="109183"/>
                      <a:pt x="103520" y="105760"/>
                    </a:cubicBezTo>
                    <a:cubicBezTo>
                      <a:pt x="101496" y="103736"/>
                      <a:pt x="100345" y="100997"/>
                      <a:pt x="98757" y="98616"/>
                    </a:cubicBezTo>
                    <a:cubicBezTo>
                      <a:pt x="99551" y="101791"/>
                      <a:pt x="99514" y="105299"/>
                      <a:pt x="101138" y="108141"/>
                    </a:cubicBezTo>
                    <a:cubicBezTo>
                      <a:pt x="104405" y="113858"/>
                      <a:pt x="110495" y="116350"/>
                      <a:pt x="115426" y="120048"/>
                    </a:cubicBezTo>
                    <a:cubicBezTo>
                      <a:pt x="139533" y="138129"/>
                      <a:pt x="116057" y="120898"/>
                      <a:pt x="136857" y="139098"/>
                    </a:cubicBezTo>
                    <a:cubicBezTo>
                      <a:pt x="139844" y="141711"/>
                      <a:pt x="143369" y="143658"/>
                      <a:pt x="146382" y="146241"/>
                    </a:cubicBezTo>
                    <a:cubicBezTo>
                      <a:pt x="148939" y="148433"/>
                      <a:pt x="156814" y="154115"/>
                      <a:pt x="153526" y="153385"/>
                    </a:cubicBezTo>
                    <a:cubicBezTo>
                      <a:pt x="134910" y="149248"/>
                      <a:pt x="114087" y="135234"/>
                      <a:pt x="98757" y="124810"/>
                    </a:cubicBezTo>
                    <a:cubicBezTo>
                      <a:pt x="87465" y="117131"/>
                      <a:pt x="75076" y="110654"/>
                      <a:pt x="65420" y="100998"/>
                    </a:cubicBezTo>
                    <a:cubicBezTo>
                      <a:pt x="53871" y="89449"/>
                      <a:pt x="59631" y="93964"/>
                      <a:pt x="48751" y="86710"/>
                    </a:cubicBezTo>
                    <a:cubicBezTo>
                      <a:pt x="54307" y="95441"/>
                      <a:pt x="58955" y="104823"/>
                      <a:pt x="65420" y="112904"/>
                    </a:cubicBezTo>
                    <a:cubicBezTo>
                      <a:pt x="78798" y="129626"/>
                      <a:pt x="88763" y="134920"/>
                      <a:pt x="103520" y="148623"/>
                    </a:cubicBezTo>
                    <a:cubicBezTo>
                      <a:pt x="109278" y="153970"/>
                      <a:pt x="114090" y="160336"/>
                      <a:pt x="120188" y="165291"/>
                    </a:cubicBezTo>
                    <a:cubicBezTo>
                      <a:pt x="126852" y="170705"/>
                      <a:pt x="134869" y="174274"/>
                      <a:pt x="141620" y="179579"/>
                    </a:cubicBezTo>
                    <a:cubicBezTo>
                      <a:pt x="146033" y="183047"/>
                      <a:pt x="148928" y="188266"/>
                      <a:pt x="153526" y="191485"/>
                    </a:cubicBezTo>
                    <a:cubicBezTo>
                      <a:pt x="157028" y="193936"/>
                      <a:pt x="161695" y="194172"/>
                      <a:pt x="165432" y="196248"/>
                    </a:cubicBezTo>
                    <a:cubicBezTo>
                      <a:pt x="168901" y="198175"/>
                      <a:pt x="171511" y="201422"/>
                      <a:pt x="174957" y="203391"/>
                    </a:cubicBezTo>
                    <a:cubicBezTo>
                      <a:pt x="209475" y="223115"/>
                      <a:pt x="151899" y="185641"/>
                      <a:pt x="189245" y="210535"/>
                    </a:cubicBezTo>
                    <a:cubicBezTo>
                      <a:pt x="188451" y="204185"/>
                      <a:pt x="189240" y="197427"/>
                      <a:pt x="186863" y="191485"/>
                    </a:cubicBezTo>
                    <a:cubicBezTo>
                      <a:pt x="185800" y="188828"/>
                      <a:pt x="182147" y="188240"/>
                      <a:pt x="179720" y="186723"/>
                    </a:cubicBezTo>
                    <a:cubicBezTo>
                      <a:pt x="175795" y="184270"/>
                      <a:pt x="171579" y="182269"/>
                      <a:pt x="167813" y="179579"/>
                    </a:cubicBezTo>
                    <a:cubicBezTo>
                      <a:pt x="164499" y="177212"/>
                      <a:pt x="147469" y="162851"/>
                      <a:pt x="139238" y="158148"/>
                    </a:cubicBezTo>
                    <a:cubicBezTo>
                      <a:pt x="112709" y="142989"/>
                      <a:pt x="149529" y="166067"/>
                      <a:pt x="117807" y="146241"/>
                    </a:cubicBezTo>
                    <a:cubicBezTo>
                      <a:pt x="115380" y="144724"/>
                      <a:pt x="110663" y="144341"/>
                      <a:pt x="110663" y="141479"/>
                    </a:cubicBezTo>
                    <a:cubicBezTo>
                      <a:pt x="110663" y="138969"/>
                      <a:pt x="115500" y="142871"/>
                      <a:pt x="117807" y="143860"/>
                    </a:cubicBezTo>
                    <a:cubicBezTo>
                      <a:pt x="121070" y="145258"/>
                      <a:pt x="124069" y="147225"/>
                      <a:pt x="127332" y="148623"/>
                    </a:cubicBezTo>
                    <a:cubicBezTo>
                      <a:pt x="140745" y="154371"/>
                      <a:pt x="154761" y="158765"/>
                      <a:pt x="167813" y="165291"/>
                    </a:cubicBezTo>
                    <a:cubicBezTo>
                      <a:pt x="171373" y="167071"/>
                      <a:pt x="191900" y="177994"/>
                      <a:pt x="198770" y="179579"/>
                    </a:cubicBezTo>
                    <a:cubicBezTo>
                      <a:pt x="205006" y="181018"/>
                      <a:pt x="211470" y="181166"/>
                      <a:pt x="217820" y="181960"/>
                    </a:cubicBezTo>
                    <a:cubicBezTo>
                      <a:pt x="220201" y="182754"/>
                      <a:pt x="225757" y="186722"/>
                      <a:pt x="224963" y="184341"/>
                    </a:cubicBezTo>
                    <a:cubicBezTo>
                      <a:pt x="223543" y="180081"/>
                      <a:pt x="218395" y="178195"/>
                      <a:pt x="215438" y="174816"/>
                    </a:cubicBezTo>
                    <a:cubicBezTo>
                      <a:pt x="212825" y="171829"/>
                      <a:pt x="211282" y="167904"/>
                      <a:pt x="208295" y="165291"/>
                    </a:cubicBezTo>
                    <a:cubicBezTo>
                      <a:pt x="204812" y="162243"/>
                      <a:pt x="200313" y="160601"/>
                      <a:pt x="196388" y="158148"/>
                    </a:cubicBezTo>
                    <a:cubicBezTo>
                      <a:pt x="193961" y="156631"/>
                      <a:pt x="191730" y="154805"/>
                      <a:pt x="189245" y="153385"/>
                    </a:cubicBezTo>
                    <a:cubicBezTo>
                      <a:pt x="166862" y="140594"/>
                      <a:pt x="192967" y="157745"/>
                      <a:pt x="170195" y="141479"/>
                    </a:cubicBezTo>
                    <a:cubicBezTo>
                      <a:pt x="167866" y="139815"/>
                      <a:pt x="160197" y="136497"/>
                      <a:pt x="163051" y="136716"/>
                    </a:cubicBezTo>
                    <a:cubicBezTo>
                      <a:pt x="175934" y="137707"/>
                      <a:pt x="188451" y="141479"/>
                      <a:pt x="201151" y="143860"/>
                    </a:cubicBezTo>
                    <a:cubicBezTo>
                      <a:pt x="209882" y="148623"/>
                      <a:pt x="218189" y="154264"/>
                      <a:pt x="227345" y="158148"/>
                    </a:cubicBezTo>
                    <a:cubicBezTo>
                      <a:pt x="294319" y="186562"/>
                      <a:pt x="258734" y="170181"/>
                      <a:pt x="298782" y="181960"/>
                    </a:cubicBezTo>
                    <a:cubicBezTo>
                      <a:pt x="324438" y="189506"/>
                      <a:pt x="313937" y="188130"/>
                      <a:pt x="336882" y="193866"/>
                    </a:cubicBezTo>
                    <a:cubicBezTo>
                      <a:pt x="340808" y="194848"/>
                      <a:pt x="352408" y="198058"/>
                      <a:pt x="348788" y="196248"/>
                    </a:cubicBezTo>
                    <a:cubicBezTo>
                      <a:pt x="342053" y="192881"/>
                      <a:pt x="334212" y="192220"/>
                      <a:pt x="327357" y="189104"/>
                    </a:cubicBezTo>
                    <a:cubicBezTo>
                      <a:pt x="318626" y="185135"/>
                      <a:pt x="310484" y="179458"/>
                      <a:pt x="301163" y="177198"/>
                    </a:cubicBezTo>
                    <a:cubicBezTo>
                      <a:pt x="284035" y="173046"/>
                      <a:pt x="266189" y="172775"/>
                      <a:pt x="248776" y="170054"/>
                    </a:cubicBezTo>
                    <a:cubicBezTo>
                      <a:pt x="240778" y="168804"/>
                      <a:pt x="232927" y="166739"/>
                      <a:pt x="224963" y="165291"/>
                    </a:cubicBezTo>
                    <a:cubicBezTo>
                      <a:pt x="215462" y="163564"/>
                      <a:pt x="196388" y="160529"/>
                      <a:pt x="196388" y="160529"/>
                    </a:cubicBezTo>
                    <a:cubicBezTo>
                      <a:pt x="193213" y="158941"/>
                      <a:pt x="186863" y="152216"/>
                      <a:pt x="186863" y="155766"/>
                    </a:cubicBezTo>
                    <a:cubicBezTo>
                      <a:pt x="186863" y="159735"/>
                      <a:pt x="192725" y="161383"/>
                      <a:pt x="196388" y="162910"/>
                    </a:cubicBezTo>
                    <a:cubicBezTo>
                      <a:pt x="202430" y="165428"/>
                      <a:pt x="209196" y="165702"/>
                      <a:pt x="215438" y="167673"/>
                    </a:cubicBezTo>
                    <a:cubicBezTo>
                      <a:pt x="224297" y="170471"/>
                      <a:pt x="232713" y="174597"/>
                      <a:pt x="241632" y="177198"/>
                    </a:cubicBezTo>
                    <a:cubicBezTo>
                      <a:pt x="251798" y="180163"/>
                      <a:pt x="262445" y="181298"/>
                      <a:pt x="272588" y="184341"/>
                    </a:cubicBezTo>
                    <a:cubicBezTo>
                      <a:pt x="278378" y="186078"/>
                      <a:pt x="283644" y="189240"/>
                      <a:pt x="289257" y="191485"/>
                    </a:cubicBezTo>
                    <a:cubicBezTo>
                      <a:pt x="291588" y="192417"/>
                      <a:pt x="294020" y="193072"/>
                      <a:pt x="296401" y="193866"/>
                    </a:cubicBezTo>
                    <a:cubicBezTo>
                      <a:pt x="281923" y="179388"/>
                      <a:pt x="292883" y="187846"/>
                      <a:pt x="274970" y="179579"/>
                    </a:cubicBezTo>
                    <a:cubicBezTo>
                      <a:pt x="268524" y="176604"/>
                      <a:pt x="262353" y="173056"/>
                      <a:pt x="255920" y="170054"/>
                    </a:cubicBezTo>
                    <a:cubicBezTo>
                      <a:pt x="242363" y="163727"/>
                      <a:pt x="242736" y="164071"/>
                      <a:pt x="232107" y="160529"/>
                    </a:cubicBezTo>
                    <a:cubicBezTo>
                      <a:pt x="197178" y="137242"/>
                      <a:pt x="233909" y="160878"/>
                      <a:pt x="208295" y="146241"/>
                    </a:cubicBezTo>
                    <a:cubicBezTo>
                      <a:pt x="195373" y="138857"/>
                      <a:pt x="207102" y="143462"/>
                      <a:pt x="194007" y="139098"/>
                    </a:cubicBezTo>
                    <a:cubicBezTo>
                      <a:pt x="191626" y="137510"/>
                      <a:pt x="189062" y="136167"/>
                      <a:pt x="186863" y="134335"/>
                    </a:cubicBezTo>
                    <a:cubicBezTo>
                      <a:pt x="165857" y="116828"/>
                      <a:pt x="197849" y="139510"/>
                      <a:pt x="167813" y="117666"/>
                    </a:cubicBezTo>
                    <a:cubicBezTo>
                      <a:pt x="163184" y="114300"/>
                      <a:pt x="153526" y="108141"/>
                      <a:pt x="153526" y="108141"/>
                    </a:cubicBezTo>
                    <a:cubicBezTo>
                      <a:pt x="148844" y="101120"/>
                      <a:pt x="148493" y="99582"/>
                      <a:pt x="141620" y="93854"/>
                    </a:cubicBezTo>
                    <a:cubicBezTo>
                      <a:pt x="139421" y="92022"/>
                      <a:pt x="136857" y="90679"/>
                      <a:pt x="134476" y="89091"/>
                    </a:cubicBezTo>
                    <a:cubicBezTo>
                      <a:pt x="123559" y="72715"/>
                      <a:pt x="130381" y="76614"/>
                      <a:pt x="117807" y="72423"/>
                    </a:cubicBezTo>
                    <a:cubicBezTo>
                      <a:pt x="115426" y="70042"/>
                      <a:pt x="113250" y="67435"/>
                      <a:pt x="110663" y="65279"/>
                    </a:cubicBezTo>
                    <a:cubicBezTo>
                      <a:pt x="108465" y="63447"/>
                      <a:pt x="105544" y="62540"/>
                      <a:pt x="103520" y="60516"/>
                    </a:cubicBezTo>
                    <a:cubicBezTo>
                      <a:pt x="101496" y="58492"/>
                      <a:pt x="100911" y="55257"/>
                      <a:pt x="98757" y="53373"/>
                    </a:cubicBezTo>
                    <a:cubicBezTo>
                      <a:pt x="94449" y="49604"/>
                      <a:pt x="89232" y="47023"/>
                      <a:pt x="84470" y="43848"/>
                    </a:cubicBezTo>
                    <a:cubicBezTo>
                      <a:pt x="82089" y="42260"/>
                      <a:pt x="79350" y="41109"/>
                      <a:pt x="77326" y="39085"/>
                    </a:cubicBezTo>
                    <a:cubicBezTo>
                      <a:pt x="56453" y="18212"/>
                      <a:pt x="81997" y="44690"/>
                      <a:pt x="65420" y="24798"/>
                    </a:cubicBezTo>
                    <a:cubicBezTo>
                      <a:pt x="63264" y="22211"/>
                      <a:pt x="60432" y="20241"/>
                      <a:pt x="58276" y="17654"/>
                    </a:cubicBezTo>
                    <a:cubicBezTo>
                      <a:pt x="57270" y="16446"/>
                      <a:pt x="47692" y="2044"/>
                      <a:pt x="48751" y="985"/>
                    </a:cubicBezTo>
                    <a:cubicBezTo>
                      <a:pt x="51613" y="-1877"/>
                      <a:pt x="56752" y="2301"/>
                      <a:pt x="60657" y="3366"/>
                    </a:cubicBezTo>
                    <a:cubicBezTo>
                      <a:pt x="65500" y="4687"/>
                      <a:pt x="74945" y="8129"/>
                      <a:pt x="74945" y="8129"/>
                    </a:cubicBezTo>
                    <a:cubicBezTo>
                      <a:pt x="91321" y="19046"/>
                      <a:pt x="83802" y="15844"/>
                      <a:pt x="96376" y="20035"/>
                    </a:cubicBezTo>
                    <a:cubicBezTo>
                      <a:pt x="98757" y="21623"/>
                      <a:pt x="100960" y="23518"/>
                      <a:pt x="103520" y="24798"/>
                    </a:cubicBezTo>
                    <a:cubicBezTo>
                      <a:pt x="105765" y="25920"/>
                      <a:pt x="108575" y="25787"/>
                      <a:pt x="110663" y="27179"/>
                    </a:cubicBezTo>
                    <a:cubicBezTo>
                      <a:pt x="113465" y="29047"/>
                      <a:pt x="115067" y="32366"/>
                      <a:pt x="117807" y="34323"/>
                    </a:cubicBezTo>
                    <a:cubicBezTo>
                      <a:pt x="120696" y="36386"/>
                      <a:pt x="124250" y="37324"/>
                      <a:pt x="127332" y="39085"/>
                    </a:cubicBezTo>
                    <a:cubicBezTo>
                      <a:pt x="129817" y="40505"/>
                      <a:pt x="131845" y="42721"/>
                      <a:pt x="134476" y="43848"/>
                    </a:cubicBezTo>
                    <a:cubicBezTo>
                      <a:pt x="137484" y="45137"/>
                      <a:pt x="140866" y="45289"/>
                      <a:pt x="144001" y="46229"/>
                    </a:cubicBezTo>
                    <a:cubicBezTo>
                      <a:pt x="148809" y="47671"/>
                      <a:pt x="158288" y="50991"/>
                      <a:pt x="158288" y="50991"/>
                    </a:cubicBezTo>
                    <a:cubicBezTo>
                      <a:pt x="178762" y="64641"/>
                      <a:pt x="152858" y="48276"/>
                      <a:pt x="172576" y="58135"/>
                    </a:cubicBezTo>
                    <a:cubicBezTo>
                      <a:pt x="175136" y="59415"/>
                      <a:pt x="177160" y="61618"/>
                      <a:pt x="179720" y="62898"/>
                    </a:cubicBezTo>
                    <a:cubicBezTo>
                      <a:pt x="183136" y="64606"/>
                      <a:pt x="193336" y="66897"/>
                      <a:pt x="196388" y="67660"/>
                    </a:cubicBezTo>
                    <a:cubicBezTo>
                      <a:pt x="203564" y="72444"/>
                      <a:pt x="204596" y="73559"/>
                      <a:pt x="213057" y="77185"/>
                    </a:cubicBezTo>
                    <a:cubicBezTo>
                      <a:pt x="215364" y="78174"/>
                      <a:pt x="217894" y="78577"/>
                      <a:pt x="220201" y="79566"/>
                    </a:cubicBezTo>
                    <a:cubicBezTo>
                      <a:pt x="223464" y="80964"/>
                      <a:pt x="226430" y="83011"/>
                      <a:pt x="229726" y="84329"/>
                    </a:cubicBezTo>
                    <a:cubicBezTo>
                      <a:pt x="234387" y="86193"/>
                      <a:pt x="244013" y="89091"/>
                      <a:pt x="244013" y="89091"/>
                    </a:cubicBezTo>
                    <a:cubicBezTo>
                      <a:pt x="255336" y="96640"/>
                      <a:pt x="248439" y="92947"/>
                      <a:pt x="265445" y="98616"/>
                    </a:cubicBezTo>
                    <a:lnTo>
                      <a:pt x="272588" y="100998"/>
                    </a:lnTo>
                    <a:cubicBezTo>
                      <a:pt x="274969" y="101792"/>
                      <a:pt x="277643" y="101987"/>
                      <a:pt x="279732" y="103379"/>
                    </a:cubicBezTo>
                    <a:cubicBezTo>
                      <a:pt x="282113" y="104966"/>
                      <a:pt x="284261" y="106979"/>
                      <a:pt x="286876" y="108141"/>
                    </a:cubicBezTo>
                    <a:cubicBezTo>
                      <a:pt x="291463" y="110180"/>
                      <a:pt x="296401" y="111316"/>
                      <a:pt x="301163" y="112904"/>
                    </a:cubicBezTo>
                    <a:lnTo>
                      <a:pt x="308307" y="115285"/>
                    </a:lnTo>
                    <a:cubicBezTo>
                      <a:pt x="310688" y="116873"/>
                      <a:pt x="312836" y="118886"/>
                      <a:pt x="315451" y="120048"/>
                    </a:cubicBezTo>
                    <a:cubicBezTo>
                      <a:pt x="320038" y="122087"/>
                      <a:pt x="329738" y="124810"/>
                      <a:pt x="329738" y="124810"/>
                    </a:cubicBezTo>
                    <a:cubicBezTo>
                      <a:pt x="343465" y="133962"/>
                      <a:pt x="330225" y="126040"/>
                      <a:pt x="344026" y="131954"/>
                    </a:cubicBezTo>
                    <a:cubicBezTo>
                      <a:pt x="347289" y="133352"/>
                      <a:pt x="350288" y="135318"/>
                      <a:pt x="353551" y="136716"/>
                    </a:cubicBezTo>
                    <a:cubicBezTo>
                      <a:pt x="355858" y="137705"/>
                      <a:pt x="358450" y="137975"/>
                      <a:pt x="360695" y="139098"/>
                    </a:cubicBezTo>
                    <a:cubicBezTo>
                      <a:pt x="379152" y="148327"/>
                      <a:pt x="357031" y="140258"/>
                      <a:pt x="374982" y="146241"/>
                    </a:cubicBezTo>
                    <a:cubicBezTo>
                      <a:pt x="386254" y="157513"/>
                      <a:pt x="377302" y="151203"/>
                      <a:pt x="394032" y="155766"/>
                    </a:cubicBezTo>
                    <a:cubicBezTo>
                      <a:pt x="398875" y="157087"/>
                      <a:pt x="403557" y="158941"/>
                      <a:pt x="408320" y="160529"/>
                    </a:cubicBezTo>
                    <a:lnTo>
                      <a:pt x="422607" y="165291"/>
                    </a:lnTo>
                    <a:cubicBezTo>
                      <a:pt x="424988" y="166085"/>
                      <a:pt x="427316" y="167064"/>
                      <a:pt x="429751" y="167673"/>
                    </a:cubicBezTo>
                    <a:cubicBezTo>
                      <a:pt x="440543" y="170371"/>
                      <a:pt x="445691" y="172063"/>
                      <a:pt x="458326" y="172435"/>
                    </a:cubicBezTo>
                    <a:cubicBezTo>
                      <a:pt x="505937" y="173835"/>
                      <a:pt x="553576" y="174022"/>
                      <a:pt x="601201" y="174816"/>
                    </a:cubicBezTo>
                    <a:cubicBezTo>
                      <a:pt x="604376" y="175610"/>
                      <a:pt x="607491" y="176700"/>
                      <a:pt x="610726" y="177198"/>
                    </a:cubicBezTo>
                    <a:cubicBezTo>
                      <a:pt x="647178" y="182807"/>
                      <a:pt x="665166" y="178579"/>
                      <a:pt x="710738" y="177198"/>
                    </a:cubicBezTo>
                    <a:cubicBezTo>
                      <a:pt x="705976" y="175610"/>
                      <a:pt x="700628" y="175219"/>
                      <a:pt x="696451" y="172435"/>
                    </a:cubicBezTo>
                    <a:cubicBezTo>
                      <a:pt x="686584" y="165858"/>
                      <a:pt x="692083" y="168367"/>
                      <a:pt x="679782" y="165291"/>
                    </a:cubicBezTo>
                    <a:lnTo>
                      <a:pt x="548813" y="167673"/>
                    </a:lnTo>
                    <a:cubicBezTo>
                      <a:pt x="533717" y="168081"/>
                      <a:pt x="518564" y="168255"/>
                      <a:pt x="503570" y="170054"/>
                    </a:cubicBezTo>
                    <a:cubicBezTo>
                      <a:pt x="498586" y="170652"/>
                      <a:pt x="494205" y="173831"/>
                      <a:pt x="489282" y="174816"/>
                    </a:cubicBezTo>
                    <a:lnTo>
                      <a:pt x="477376" y="177198"/>
                    </a:lnTo>
                    <a:cubicBezTo>
                      <a:pt x="442451" y="176404"/>
                      <a:pt x="407472" y="176908"/>
                      <a:pt x="372601" y="174816"/>
                    </a:cubicBezTo>
                    <a:cubicBezTo>
                      <a:pt x="367590" y="174515"/>
                      <a:pt x="358313" y="170054"/>
                      <a:pt x="358313" y="170054"/>
                    </a:cubicBezTo>
                    <a:lnTo>
                      <a:pt x="336882" y="155766"/>
                    </a:lnTo>
                    <a:cubicBezTo>
                      <a:pt x="334501" y="154179"/>
                      <a:pt x="332298" y="152284"/>
                      <a:pt x="329738" y="151004"/>
                    </a:cubicBezTo>
                    <a:cubicBezTo>
                      <a:pt x="326563" y="149416"/>
                      <a:pt x="323257" y="148067"/>
                      <a:pt x="320213" y="146241"/>
                    </a:cubicBezTo>
                    <a:cubicBezTo>
                      <a:pt x="315305" y="143296"/>
                      <a:pt x="311356" y="138526"/>
                      <a:pt x="305926" y="136716"/>
                    </a:cubicBezTo>
                    <a:cubicBezTo>
                      <a:pt x="297912" y="134045"/>
                      <a:pt x="297495" y="134280"/>
                      <a:pt x="289257" y="129573"/>
                    </a:cubicBezTo>
                    <a:cubicBezTo>
                      <a:pt x="286772" y="128153"/>
                      <a:pt x="284598" y="126230"/>
                      <a:pt x="282113" y="124810"/>
                    </a:cubicBezTo>
                    <a:cubicBezTo>
                      <a:pt x="273878" y="120105"/>
                      <a:pt x="273456" y="120337"/>
                      <a:pt x="265445" y="117666"/>
                    </a:cubicBezTo>
                    <a:cubicBezTo>
                      <a:pt x="234199" y="94234"/>
                      <a:pt x="272154" y="121129"/>
                      <a:pt x="248776" y="108141"/>
                    </a:cubicBezTo>
                    <a:cubicBezTo>
                      <a:pt x="248774" y="108140"/>
                      <a:pt x="230918" y="96236"/>
                      <a:pt x="227345" y="93854"/>
                    </a:cubicBezTo>
                    <a:cubicBezTo>
                      <a:pt x="224964" y="92266"/>
                      <a:pt x="222761" y="90371"/>
                      <a:pt x="220201" y="89091"/>
                    </a:cubicBezTo>
                    <a:cubicBezTo>
                      <a:pt x="217026" y="87504"/>
                      <a:pt x="213939" y="85727"/>
                      <a:pt x="210676" y="84329"/>
                    </a:cubicBezTo>
                    <a:cubicBezTo>
                      <a:pt x="197315" y="78604"/>
                      <a:pt x="209806" y="86213"/>
                      <a:pt x="194007" y="77185"/>
                    </a:cubicBezTo>
                    <a:cubicBezTo>
                      <a:pt x="191522" y="75765"/>
                      <a:pt x="189578" y="73328"/>
                      <a:pt x="186863" y="72423"/>
                    </a:cubicBezTo>
                    <a:cubicBezTo>
                      <a:pt x="182283" y="70896"/>
                      <a:pt x="177338" y="70835"/>
                      <a:pt x="172576" y="70041"/>
                    </a:cubicBezTo>
                    <a:cubicBezTo>
                      <a:pt x="166135" y="65747"/>
                      <a:pt x="163456" y="63536"/>
                      <a:pt x="155907" y="60516"/>
                    </a:cubicBezTo>
                    <a:cubicBezTo>
                      <a:pt x="151246" y="58652"/>
                      <a:pt x="146382" y="57341"/>
                      <a:pt x="141620" y="55754"/>
                    </a:cubicBezTo>
                    <a:lnTo>
                      <a:pt x="134476" y="53373"/>
                    </a:lnTo>
                    <a:cubicBezTo>
                      <a:pt x="132095" y="51785"/>
                      <a:pt x="129947" y="49772"/>
                      <a:pt x="127332" y="48610"/>
                    </a:cubicBezTo>
                    <a:cubicBezTo>
                      <a:pt x="119885" y="45300"/>
                      <a:pt x="111432" y="43445"/>
                      <a:pt x="103520" y="41466"/>
                    </a:cubicBezTo>
                    <a:cubicBezTo>
                      <a:pt x="83037" y="27813"/>
                      <a:pt x="108958" y="44186"/>
                      <a:pt x="89232" y="34323"/>
                    </a:cubicBezTo>
                    <a:cubicBezTo>
                      <a:pt x="86672" y="33043"/>
                      <a:pt x="84803" y="30465"/>
                      <a:pt x="82088" y="29560"/>
                    </a:cubicBezTo>
                    <a:cubicBezTo>
                      <a:pt x="77508" y="28033"/>
                      <a:pt x="72563" y="27973"/>
                      <a:pt x="67801" y="27179"/>
                    </a:cubicBezTo>
                    <a:cubicBezTo>
                      <a:pt x="64058" y="28783"/>
                      <a:pt x="47121" y="32449"/>
                      <a:pt x="46370" y="41466"/>
                    </a:cubicBezTo>
                    <a:cubicBezTo>
                      <a:pt x="45858" y="47605"/>
                      <a:pt x="48885" y="70243"/>
                      <a:pt x="53513" y="77185"/>
                    </a:cubicBezTo>
                    <a:cubicBezTo>
                      <a:pt x="56688" y="81948"/>
                      <a:pt x="61227" y="86043"/>
                      <a:pt x="63038" y="91473"/>
                    </a:cubicBezTo>
                    <a:cubicBezTo>
                      <a:pt x="63832" y="93854"/>
                      <a:pt x="64730" y="96203"/>
                      <a:pt x="65420" y="98616"/>
                    </a:cubicBezTo>
                    <a:cubicBezTo>
                      <a:pt x="66319" y="101763"/>
                      <a:pt x="66337" y="105214"/>
                      <a:pt x="67801" y="108141"/>
                    </a:cubicBezTo>
                    <a:cubicBezTo>
                      <a:pt x="69576" y="111691"/>
                      <a:pt x="72638" y="114436"/>
                      <a:pt x="74945" y="117666"/>
                    </a:cubicBezTo>
                    <a:cubicBezTo>
                      <a:pt x="76608" y="119995"/>
                      <a:pt x="78120" y="122429"/>
                      <a:pt x="79707" y="124810"/>
                    </a:cubicBezTo>
                    <a:cubicBezTo>
                      <a:pt x="89084" y="106058"/>
                      <a:pt x="84715" y="119961"/>
                      <a:pt x="77326" y="86710"/>
                    </a:cubicBezTo>
                    <a:cubicBezTo>
                      <a:pt x="71739" y="61570"/>
                      <a:pt x="77924" y="81358"/>
                      <a:pt x="72563" y="65279"/>
                    </a:cubicBezTo>
                    <a:cubicBezTo>
                      <a:pt x="74944" y="62104"/>
                      <a:pt x="75857" y="54792"/>
                      <a:pt x="79707" y="55754"/>
                    </a:cubicBezTo>
                    <a:cubicBezTo>
                      <a:pt x="85721" y="57257"/>
                      <a:pt x="87443" y="65454"/>
                      <a:pt x="91613" y="70041"/>
                    </a:cubicBezTo>
                    <a:cubicBezTo>
                      <a:pt x="95389" y="74194"/>
                      <a:pt x="99824" y="77724"/>
                      <a:pt x="103520" y="81948"/>
                    </a:cubicBezTo>
                    <a:cubicBezTo>
                      <a:pt x="105404" y="84102"/>
                      <a:pt x="108843" y="91897"/>
                      <a:pt x="108282" y="89091"/>
                    </a:cubicBezTo>
                    <a:cubicBezTo>
                      <a:pt x="106952" y="82441"/>
                      <a:pt x="104555" y="75899"/>
                      <a:pt x="101138" y="70041"/>
                    </a:cubicBezTo>
                    <a:cubicBezTo>
                      <a:pt x="98876" y="66163"/>
                      <a:pt x="94570" y="63895"/>
                      <a:pt x="91613" y="60516"/>
                    </a:cubicBezTo>
                    <a:cubicBezTo>
                      <a:pt x="89000" y="57529"/>
                      <a:pt x="86851" y="54166"/>
                      <a:pt x="84470" y="50991"/>
                    </a:cubicBezTo>
                    <a:cubicBezTo>
                      <a:pt x="83676" y="48610"/>
                      <a:pt x="80696" y="41760"/>
                      <a:pt x="82088" y="43848"/>
                    </a:cubicBezTo>
                    <a:cubicBezTo>
                      <a:pt x="85041" y="48278"/>
                      <a:pt x="86564" y="53527"/>
                      <a:pt x="89232" y="58135"/>
                    </a:cubicBezTo>
                    <a:cubicBezTo>
                      <a:pt x="95303" y="68620"/>
                      <a:pt x="108282" y="89091"/>
                      <a:pt x="108282" y="89091"/>
                    </a:cubicBezTo>
                    <a:cubicBezTo>
                      <a:pt x="105107" y="89885"/>
                      <a:pt x="101862" y="92508"/>
                      <a:pt x="98757" y="91473"/>
                    </a:cubicBezTo>
                    <a:cubicBezTo>
                      <a:pt x="96042" y="90568"/>
                      <a:pt x="95658" y="86658"/>
                      <a:pt x="93995" y="84329"/>
                    </a:cubicBezTo>
                    <a:cubicBezTo>
                      <a:pt x="86360" y="73639"/>
                      <a:pt x="88360" y="76313"/>
                      <a:pt x="79707" y="67660"/>
                    </a:cubicBezTo>
                    <a:cubicBezTo>
                      <a:pt x="78120" y="64485"/>
                      <a:pt x="77785" y="60265"/>
                      <a:pt x="74945" y="58135"/>
                    </a:cubicBezTo>
                    <a:cubicBezTo>
                      <a:pt x="70929" y="55123"/>
                      <a:pt x="60657" y="53373"/>
                      <a:pt x="60657" y="53373"/>
                    </a:cubicBezTo>
                    <a:cubicBezTo>
                      <a:pt x="63832" y="59723"/>
                      <a:pt x="65637" y="66969"/>
                      <a:pt x="70182" y="72423"/>
                    </a:cubicBezTo>
                    <a:cubicBezTo>
                      <a:pt x="89804" y="95969"/>
                      <a:pt x="94056" y="93346"/>
                      <a:pt x="115426" y="108141"/>
                    </a:cubicBezTo>
                    <a:cubicBezTo>
                      <a:pt x="129916" y="118173"/>
                      <a:pt x="144526" y="128089"/>
                      <a:pt x="158288" y="139098"/>
                    </a:cubicBezTo>
                    <a:cubicBezTo>
                      <a:pt x="162257" y="142273"/>
                      <a:pt x="166031" y="145708"/>
                      <a:pt x="170195" y="148623"/>
                    </a:cubicBezTo>
                    <a:cubicBezTo>
                      <a:pt x="173987" y="151277"/>
                      <a:pt x="186729" y="155766"/>
                      <a:pt x="182101" y="155766"/>
                    </a:cubicBezTo>
                    <a:cubicBezTo>
                      <a:pt x="176776" y="155766"/>
                      <a:pt x="172403" y="151323"/>
                      <a:pt x="167813" y="148623"/>
                    </a:cubicBezTo>
                    <a:cubicBezTo>
                      <a:pt x="158893" y="143376"/>
                      <a:pt x="149965" y="138074"/>
                      <a:pt x="141620" y="131954"/>
                    </a:cubicBezTo>
                    <a:cubicBezTo>
                      <a:pt x="119035" y="115391"/>
                      <a:pt x="145820" y="127919"/>
                      <a:pt x="120188" y="117666"/>
                    </a:cubicBezTo>
                    <a:cubicBezTo>
                      <a:pt x="115426" y="112904"/>
                      <a:pt x="99877" y="100367"/>
                      <a:pt x="105901" y="103379"/>
                    </a:cubicBezTo>
                    <a:cubicBezTo>
                      <a:pt x="127419" y="114137"/>
                      <a:pt x="101643" y="100540"/>
                      <a:pt x="134476" y="122429"/>
                    </a:cubicBezTo>
                    <a:cubicBezTo>
                      <a:pt x="148048" y="131477"/>
                      <a:pt x="151845" y="131687"/>
                      <a:pt x="165432" y="139098"/>
                    </a:cubicBezTo>
                    <a:cubicBezTo>
                      <a:pt x="169495" y="141314"/>
                      <a:pt x="173198" y="144171"/>
                      <a:pt x="177338" y="146241"/>
                    </a:cubicBezTo>
                    <a:cubicBezTo>
                      <a:pt x="197056" y="156100"/>
                      <a:pt x="171153" y="139738"/>
                      <a:pt x="191626" y="153385"/>
                    </a:cubicBezTo>
                    <a:cubicBezTo>
                      <a:pt x="164446" y="105819"/>
                      <a:pt x="201690" y="167604"/>
                      <a:pt x="167813" y="122429"/>
                    </a:cubicBezTo>
                    <a:cubicBezTo>
                      <a:pt x="165432" y="119254"/>
                      <a:pt x="163476" y="115710"/>
                      <a:pt x="160670" y="112904"/>
                    </a:cubicBezTo>
                    <a:cubicBezTo>
                      <a:pt x="158646" y="110880"/>
                      <a:pt x="155653" y="110056"/>
                      <a:pt x="153526" y="108141"/>
                    </a:cubicBezTo>
                    <a:cubicBezTo>
                      <a:pt x="147685" y="102885"/>
                      <a:pt x="143395" y="95832"/>
                      <a:pt x="136857" y="91473"/>
                    </a:cubicBezTo>
                    <a:cubicBezTo>
                      <a:pt x="134476" y="89885"/>
                      <a:pt x="128808" y="83995"/>
                      <a:pt x="129713" y="86710"/>
                    </a:cubicBezTo>
                    <a:cubicBezTo>
                      <a:pt x="131320" y="91532"/>
                      <a:pt x="136063" y="94647"/>
                      <a:pt x="139238" y="98616"/>
                    </a:cubicBezTo>
                    <a:cubicBezTo>
                      <a:pt x="136063" y="100204"/>
                      <a:pt x="132223" y="100869"/>
                      <a:pt x="129713" y="103379"/>
                    </a:cubicBezTo>
                    <a:cubicBezTo>
                      <a:pt x="113476" y="119617"/>
                      <a:pt x="143096" y="133430"/>
                      <a:pt x="153526" y="143860"/>
                    </a:cubicBezTo>
                    <a:cubicBezTo>
                      <a:pt x="161077" y="151411"/>
                      <a:pt x="169513" y="158025"/>
                      <a:pt x="177338" y="165291"/>
                    </a:cubicBezTo>
                    <a:cubicBezTo>
                      <a:pt x="180628" y="168346"/>
                      <a:pt x="183688" y="171641"/>
                      <a:pt x="186863" y="174816"/>
                    </a:cubicBezTo>
                    <a:cubicBezTo>
                      <a:pt x="185276" y="167672"/>
                      <a:pt x="184984" y="160111"/>
                      <a:pt x="182101" y="153385"/>
                    </a:cubicBezTo>
                    <a:cubicBezTo>
                      <a:pt x="180099" y="148714"/>
                      <a:pt x="175491" y="145643"/>
                      <a:pt x="172576" y="141479"/>
                    </a:cubicBezTo>
                    <a:cubicBezTo>
                      <a:pt x="146510" y="104244"/>
                      <a:pt x="181212" y="149175"/>
                      <a:pt x="158288" y="122429"/>
                    </a:cubicBezTo>
                    <a:cubicBezTo>
                      <a:pt x="150974" y="113896"/>
                      <a:pt x="150147" y="110832"/>
                      <a:pt x="144001" y="100998"/>
                    </a:cubicBezTo>
                    <a:cubicBezTo>
                      <a:pt x="142484" y="98571"/>
                      <a:pt x="136581" y="92791"/>
                      <a:pt x="139238" y="93854"/>
                    </a:cubicBezTo>
                    <a:cubicBezTo>
                      <a:pt x="153414" y="99524"/>
                      <a:pt x="166628" y="107429"/>
                      <a:pt x="179720" y="115285"/>
                    </a:cubicBezTo>
                    <a:cubicBezTo>
                      <a:pt x="183689" y="117666"/>
                      <a:pt x="191626" y="127057"/>
                      <a:pt x="191626" y="122429"/>
                    </a:cubicBezTo>
                    <a:cubicBezTo>
                      <a:pt x="191626" y="118931"/>
                      <a:pt x="162638" y="91197"/>
                      <a:pt x="163051" y="91473"/>
                    </a:cubicBezTo>
                    <a:cubicBezTo>
                      <a:pt x="171936" y="97397"/>
                      <a:pt x="177706" y="107410"/>
                      <a:pt x="186863" y="112904"/>
                    </a:cubicBezTo>
                    <a:cubicBezTo>
                      <a:pt x="194801" y="117666"/>
                      <a:pt x="202639" y="122598"/>
                      <a:pt x="210676" y="127191"/>
                    </a:cubicBezTo>
                    <a:cubicBezTo>
                      <a:pt x="213758" y="128952"/>
                      <a:pt x="223041" y="134084"/>
                      <a:pt x="220201" y="131954"/>
                    </a:cubicBezTo>
                    <a:cubicBezTo>
                      <a:pt x="209594" y="123999"/>
                      <a:pt x="195800" y="117488"/>
                      <a:pt x="184482" y="110523"/>
                    </a:cubicBezTo>
                    <a:cubicBezTo>
                      <a:pt x="179607" y="107523"/>
                      <a:pt x="174713" y="104512"/>
                      <a:pt x="170195" y="100998"/>
                    </a:cubicBezTo>
                    <a:cubicBezTo>
                      <a:pt x="159351" y="92564"/>
                      <a:pt x="166525" y="92862"/>
                      <a:pt x="151145" y="86710"/>
                    </a:cubicBezTo>
                    <a:cubicBezTo>
                      <a:pt x="147387" y="85207"/>
                      <a:pt x="143207" y="85123"/>
                      <a:pt x="139238" y="84329"/>
                    </a:cubicBezTo>
                    <a:cubicBezTo>
                      <a:pt x="137651" y="81948"/>
                      <a:pt x="136500" y="79209"/>
                      <a:pt x="134476" y="77185"/>
                    </a:cubicBezTo>
                    <a:cubicBezTo>
                      <a:pt x="132452" y="75161"/>
                      <a:pt x="125097" y="70635"/>
                      <a:pt x="127332" y="72423"/>
                    </a:cubicBezTo>
                    <a:cubicBezTo>
                      <a:pt x="177038" y="112188"/>
                      <a:pt x="116644" y="60542"/>
                      <a:pt x="163051" y="103379"/>
                    </a:cubicBezTo>
                    <a:cubicBezTo>
                      <a:pt x="167606" y="107584"/>
                      <a:pt x="173618" y="110326"/>
                      <a:pt x="177338" y="115285"/>
                    </a:cubicBezTo>
                    <a:cubicBezTo>
                      <a:pt x="178844" y="117293"/>
                      <a:pt x="167888" y="111915"/>
                      <a:pt x="170195" y="112904"/>
                    </a:cubicBezTo>
                    <a:cubicBezTo>
                      <a:pt x="183608" y="118653"/>
                      <a:pt x="197623" y="123047"/>
                      <a:pt x="210676" y="129573"/>
                    </a:cubicBezTo>
                    <a:cubicBezTo>
                      <a:pt x="213851" y="131160"/>
                      <a:pt x="217178" y="132475"/>
                      <a:pt x="220201" y="134335"/>
                    </a:cubicBezTo>
                    <a:cubicBezTo>
                      <a:pt x="227513" y="138835"/>
                      <a:pt x="233487" y="145908"/>
                      <a:pt x="241632" y="148623"/>
                    </a:cubicBezTo>
                    <a:cubicBezTo>
                      <a:pt x="244013" y="149417"/>
                      <a:pt x="246582" y="149785"/>
                      <a:pt x="248776" y="151004"/>
                    </a:cubicBezTo>
                    <a:cubicBezTo>
                      <a:pt x="253779" y="153784"/>
                      <a:pt x="257633" y="158719"/>
                      <a:pt x="263063" y="160529"/>
                    </a:cubicBezTo>
                    <a:lnTo>
                      <a:pt x="277351" y="165291"/>
                    </a:lnTo>
                    <a:cubicBezTo>
                      <a:pt x="292025" y="175074"/>
                      <a:pt x="275803" y="165569"/>
                      <a:pt x="296401" y="172435"/>
                    </a:cubicBezTo>
                    <a:cubicBezTo>
                      <a:pt x="299769" y="173558"/>
                      <a:pt x="302602" y="175952"/>
                      <a:pt x="305926" y="177198"/>
                    </a:cubicBezTo>
                    <a:cubicBezTo>
                      <a:pt x="308990" y="178347"/>
                      <a:pt x="312387" y="178430"/>
                      <a:pt x="315451" y="179579"/>
                    </a:cubicBezTo>
                    <a:cubicBezTo>
                      <a:pt x="318775" y="180825"/>
                      <a:pt x="321608" y="183218"/>
                      <a:pt x="324976" y="184341"/>
                    </a:cubicBezTo>
                    <a:cubicBezTo>
                      <a:pt x="328816" y="185621"/>
                      <a:pt x="332977" y="185658"/>
                      <a:pt x="336882" y="186723"/>
                    </a:cubicBezTo>
                    <a:cubicBezTo>
                      <a:pt x="341725" y="188044"/>
                      <a:pt x="356040" y="192702"/>
                      <a:pt x="351170" y="191485"/>
                    </a:cubicBezTo>
                    <a:cubicBezTo>
                      <a:pt x="339210" y="188495"/>
                      <a:pt x="344750" y="190139"/>
                      <a:pt x="334501" y="186723"/>
                    </a:cubicBezTo>
                    <a:cubicBezTo>
                      <a:pt x="332120" y="184342"/>
                      <a:pt x="329914" y="181771"/>
                      <a:pt x="327357" y="179579"/>
                    </a:cubicBezTo>
                    <a:cubicBezTo>
                      <a:pt x="319566" y="172901"/>
                      <a:pt x="318233" y="173062"/>
                      <a:pt x="310688" y="167673"/>
                    </a:cubicBezTo>
                    <a:cubicBezTo>
                      <a:pt x="307458" y="165366"/>
                      <a:pt x="304392" y="162836"/>
                      <a:pt x="301163" y="160529"/>
                    </a:cubicBezTo>
                    <a:cubicBezTo>
                      <a:pt x="298834" y="158865"/>
                      <a:pt x="296159" y="157667"/>
                      <a:pt x="294020" y="155766"/>
                    </a:cubicBezTo>
                    <a:cubicBezTo>
                      <a:pt x="288986" y="151291"/>
                      <a:pt x="285336" y="145215"/>
                      <a:pt x="279732" y="141479"/>
                    </a:cubicBezTo>
                    <a:cubicBezTo>
                      <a:pt x="246850" y="119557"/>
                      <a:pt x="280628" y="142458"/>
                      <a:pt x="255920" y="124810"/>
                    </a:cubicBezTo>
                    <a:cubicBezTo>
                      <a:pt x="253591" y="123147"/>
                      <a:pt x="251105" y="121711"/>
                      <a:pt x="248776" y="120048"/>
                    </a:cubicBezTo>
                    <a:cubicBezTo>
                      <a:pt x="244020" y="116651"/>
                      <a:pt x="229072" y="104749"/>
                      <a:pt x="224963" y="103379"/>
                    </a:cubicBezTo>
                    <a:cubicBezTo>
                      <a:pt x="217571" y="100915"/>
                      <a:pt x="215653" y="100650"/>
                      <a:pt x="208295" y="96235"/>
                    </a:cubicBezTo>
                    <a:cubicBezTo>
                      <a:pt x="203387" y="93290"/>
                      <a:pt x="199560" y="88098"/>
                      <a:pt x="194007" y="86710"/>
                    </a:cubicBezTo>
                    <a:cubicBezTo>
                      <a:pt x="188680" y="85378"/>
                      <a:pt x="173677" y="81887"/>
                      <a:pt x="170195" y="79566"/>
                    </a:cubicBezTo>
                    <a:lnTo>
                      <a:pt x="163051" y="74804"/>
                    </a:lnTo>
                    <a:cubicBezTo>
                      <a:pt x="160670" y="76391"/>
                      <a:pt x="154537" y="77054"/>
                      <a:pt x="155907" y="79566"/>
                    </a:cubicBezTo>
                    <a:cubicBezTo>
                      <a:pt x="169356" y="104224"/>
                      <a:pt x="173493" y="94772"/>
                      <a:pt x="186863" y="108141"/>
                    </a:cubicBezTo>
                    <a:cubicBezTo>
                      <a:pt x="189669" y="110947"/>
                      <a:pt x="191041" y="115029"/>
                      <a:pt x="194007" y="117666"/>
                    </a:cubicBezTo>
                    <a:cubicBezTo>
                      <a:pt x="198285" y="121469"/>
                      <a:pt x="204248" y="123143"/>
                      <a:pt x="208295" y="127191"/>
                    </a:cubicBezTo>
                    <a:cubicBezTo>
                      <a:pt x="212612" y="131508"/>
                      <a:pt x="222074" y="142840"/>
                      <a:pt x="229726" y="146241"/>
                    </a:cubicBezTo>
                    <a:cubicBezTo>
                      <a:pt x="234313" y="148280"/>
                      <a:pt x="239836" y="148220"/>
                      <a:pt x="244013" y="151004"/>
                    </a:cubicBezTo>
                    <a:cubicBezTo>
                      <a:pt x="246394" y="152591"/>
                      <a:pt x="248515" y="154665"/>
                      <a:pt x="251157" y="155766"/>
                    </a:cubicBezTo>
                    <a:cubicBezTo>
                      <a:pt x="266712" y="162247"/>
                      <a:pt x="270426" y="162478"/>
                      <a:pt x="284495" y="165291"/>
                    </a:cubicBezTo>
                    <a:cubicBezTo>
                      <a:pt x="279732" y="162910"/>
                      <a:pt x="274862" y="160734"/>
                      <a:pt x="270207" y="158148"/>
                    </a:cubicBezTo>
                    <a:cubicBezTo>
                      <a:pt x="262825" y="154047"/>
                      <a:pt x="258212" y="148991"/>
                      <a:pt x="251157" y="143860"/>
                    </a:cubicBezTo>
                    <a:cubicBezTo>
                      <a:pt x="246528" y="140493"/>
                      <a:pt x="241632" y="137510"/>
                      <a:pt x="236870" y="134335"/>
                    </a:cubicBezTo>
                    <a:cubicBezTo>
                      <a:pt x="234489" y="132748"/>
                      <a:pt x="232153" y="131090"/>
                      <a:pt x="229726" y="129573"/>
                    </a:cubicBezTo>
                    <a:cubicBezTo>
                      <a:pt x="214006" y="119748"/>
                      <a:pt x="223023" y="124256"/>
                      <a:pt x="208295" y="120048"/>
                    </a:cubicBezTo>
                    <a:cubicBezTo>
                      <a:pt x="207104" y="119708"/>
                      <a:pt x="190216" y="114314"/>
                      <a:pt x="191626" y="112904"/>
                    </a:cubicBezTo>
                    <a:cubicBezTo>
                      <a:pt x="194488" y="110042"/>
                      <a:pt x="199563" y="114491"/>
                      <a:pt x="203532" y="115285"/>
                    </a:cubicBezTo>
                    <a:cubicBezTo>
                      <a:pt x="234275" y="133219"/>
                      <a:pt x="221646" y="128467"/>
                      <a:pt x="239251" y="134335"/>
                    </a:cubicBezTo>
                    <a:cubicBezTo>
                      <a:pt x="241632" y="135923"/>
                      <a:pt x="249235" y="138743"/>
                      <a:pt x="246395" y="139098"/>
                    </a:cubicBezTo>
                    <a:cubicBezTo>
                      <a:pt x="223259" y="141990"/>
                      <a:pt x="202770" y="129870"/>
                      <a:pt x="182101" y="122429"/>
                    </a:cubicBezTo>
                    <a:cubicBezTo>
                      <a:pt x="167608" y="117211"/>
                      <a:pt x="152213" y="111554"/>
                      <a:pt x="136857" y="108141"/>
                    </a:cubicBezTo>
                    <a:cubicBezTo>
                      <a:pt x="132906" y="107263"/>
                      <a:pt x="128920" y="106554"/>
                      <a:pt x="124951" y="105760"/>
                    </a:cubicBezTo>
                    <a:cubicBezTo>
                      <a:pt x="117190" y="101880"/>
                      <a:pt x="114544" y="99697"/>
                      <a:pt x="105901" y="98616"/>
                    </a:cubicBezTo>
                    <a:cubicBezTo>
                      <a:pt x="102751" y="98222"/>
                      <a:pt x="99551" y="98616"/>
                      <a:pt x="96376" y="98616"/>
                    </a:cubicBezTo>
                  </a:path>
                </a:pathLst>
              </a:custGeom>
              <a:noFill/>
              <a:ln>
                <a:solidFill>
                  <a:srgbClr val="FF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5" name="フリーフォーム 169">
                <a:extLst>
                  <a:ext uri="{FF2B5EF4-FFF2-40B4-BE49-F238E27FC236}">
                    <a16:creationId xmlns:a16="http://schemas.microsoft.com/office/drawing/2014/main" id="{F6179362-8A8B-440C-A2BD-917065B54E2A}"/>
                  </a:ext>
                </a:extLst>
              </p:cNvPr>
              <p:cNvSpPr/>
              <p:nvPr/>
            </p:nvSpPr>
            <p:spPr>
              <a:xfrm>
                <a:off x="8957540" y="5560483"/>
                <a:ext cx="292187" cy="125894"/>
              </a:xfrm>
              <a:custGeom>
                <a:avLst/>
                <a:gdLst>
                  <a:gd name="connsiteX0" fmla="*/ 279586 w 292207"/>
                  <a:gd name="connsiteY0" fmla="*/ 86347 h 126828"/>
                  <a:gd name="connsiteX1" fmla="*/ 265299 w 292207"/>
                  <a:gd name="connsiteY1" fmla="*/ 91109 h 126828"/>
                  <a:gd name="connsiteX2" fmla="*/ 248630 w 292207"/>
                  <a:gd name="connsiteY2" fmla="*/ 98253 h 126828"/>
                  <a:gd name="connsiteX3" fmla="*/ 227199 w 292207"/>
                  <a:gd name="connsiteY3" fmla="*/ 107778 h 126828"/>
                  <a:gd name="connsiteX4" fmla="*/ 210530 w 292207"/>
                  <a:gd name="connsiteY4" fmla="*/ 114922 h 126828"/>
                  <a:gd name="connsiteX5" fmla="*/ 229580 w 292207"/>
                  <a:gd name="connsiteY5" fmla="*/ 91109 h 126828"/>
                  <a:gd name="connsiteX6" fmla="*/ 239105 w 292207"/>
                  <a:gd name="connsiteY6" fmla="*/ 86347 h 126828"/>
                  <a:gd name="connsiteX7" fmla="*/ 239105 w 292207"/>
                  <a:gd name="connsiteY7" fmla="*/ 83965 h 126828"/>
                  <a:gd name="connsiteX8" fmla="*/ 227199 w 292207"/>
                  <a:gd name="connsiteY8" fmla="*/ 86347 h 126828"/>
                  <a:gd name="connsiteX9" fmla="*/ 220055 w 292207"/>
                  <a:gd name="connsiteY9" fmla="*/ 91109 h 126828"/>
                  <a:gd name="connsiteX10" fmla="*/ 201005 w 292207"/>
                  <a:gd name="connsiteY10" fmla="*/ 95872 h 126828"/>
                  <a:gd name="connsiteX11" fmla="*/ 189099 w 292207"/>
                  <a:gd name="connsiteY11" fmla="*/ 103015 h 126828"/>
                  <a:gd name="connsiteX12" fmla="*/ 174811 w 292207"/>
                  <a:gd name="connsiteY12" fmla="*/ 105397 h 126828"/>
                  <a:gd name="connsiteX13" fmla="*/ 167668 w 292207"/>
                  <a:gd name="connsiteY13" fmla="*/ 107778 h 126828"/>
                  <a:gd name="connsiteX14" fmla="*/ 158143 w 292207"/>
                  <a:gd name="connsiteY14" fmla="*/ 110159 h 126828"/>
                  <a:gd name="connsiteX15" fmla="*/ 150999 w 292207"/>
                  <a:gd name="connsiteY15" fmla="*/ 112540 h 126828"/>
                  <a:gd name="connsiteX16" fmla="*/ 136711 w 292207"/>
                  <a:gd name="connsiteY16" fmla="*/ 114922 h 126828"/>
                  <a:gd name="connsiteX17" fmla="*/ 150999 w 292207"/>
                  <a:gd name="connsiteY17" fmla="*/ 107778 h 126828"/>
                  <a:gd name="connsiteX18" fmla="*/ 158143 w 292207"/>
                  <a:gd name="connsiteY18" fmla="*/ 103015 h 126828"/>
                  <a:gd name="connsiteX19" fmla="*/ 172430 w 292207"/>
                  <a:gd name="connsiteY19" fmla="*/ 98253 h 126828"/>
                  <a:gd name="connsiteX20" fmla="*/ 179574 w 292207"/>
                  <a:gd name="connsiteY20" fmla="*/ 95872 h 126828"/>
                  <a:gd name="connsiteX21" fmla="*/ 189099 w 292207"/>
                  <a:gd name="connsiteY21" fmla="*/ 93490 h 126828"/>
                  <a:gd name="connsiteX22" fmla="*/ 203386 w 292207"/>
                  <a:gd name="connsiteY22" fmla="*/ 91109 h 126828"/>
                  <a:gd name="connsiteX23" fmla="*/ 217674 w 292207"/>
                  <a:gd name="connsiteY23" fmla="*/ 86347 h 126828"/>
                  <a:gd name="connsiteX24" fmla="*/ 241486 w 292207"/>
                  <a:gd name="connsiteY24" fmla="*/ 79203 h 126828"/>
                  <a:gd name="connsiteX25" fmla="*/ 248630 w 292207"/>
                  <a:gd name="connsiteY25" fmla="*/ 76822 h 126828"/>
                  <a:gd name="connsiteX26" fmla="*/ 265299 w 292207"/>
                  <a:gd name="connsiteY26" fmla="*/ 69678 h 126828"/>
                  <a:gd name="connsiteX27" fmla="*/ 272443 w 292207"/>
                  <a:gd name="connsiteY27" fmla="*/ 64915 h 126828"/>
                  <a:gd name="connsiteX28" fmla="*/ 279586 w 292207"/>
                  <a:gd name="connsiteY28" fmla="*/ 57772 h 126828"/>
                  <a:gd name="connsiteX29" fmla="*/ 277205 w 292207"/>
                  <a:gd name="connsiteY29" fmla="*/ 69678 h 126828"/>
                  <a:gd name="connsiteX30" fmla="*/ 262918 w 292207"/>
                  <a:gd name="connsiteY30" fmla="*/ 81584 h 126828"/>
                  <a:gd name="connsiteX31" fmla="*/ 248630 w 292207"/>
                  <a:gd name="connsiteY31" fmla="*/ 93490 h 126828"/>
                  <a:gd name="connsiteX32" fmla="*/ 253393 w 292207"/>
                  <a:gd name="connsiteY32" fmla="*/ 83965 h 126828"/>
                  <a:gd name="connsiteX33" fmla="*/ 260536 w 292207"/>
                  <a:gd name="connsiteY33" fmla="*/ 74440 h 126828"/>
                  <a:gd name="connsiteX34" fmla="*/ 267680 w 292207"/>
                  <a:gd name="connsiteY34" fmla="*/ 62534 h 126828"/>
                  <a:gd name="connsiteX35" fmla="*/ 270061 w 292207"/>
                  <a:gd name="connsiteY35" fmla="*/ 53009 h 126828"/>
                  <a:gd name="connsiteX36" fmla="*/ 277205 w 292207"/>
                  <a:gd name="connsiteY36" fmla="*/ 45865 h 126828"/>
                  <a:gd name="connsiteX37" fmla="*/ 281968 w 292207"/>
                  <a:gd name="connsiteY37" fmla="*/ 38722 h 126828"/>
                  <a:gd name="connsiteX38" fmla="*/ 286730 w 292207"/>
                  <a:gd name="connsiteY38" fmla="*/ 29197 h 126828"/>
                  <a:gd name="connsiteX39" fmla="*/ 291493 w 292207"/>
                  <a:gd name="connsiteY39" fmla="*/ 22053 h 126828"/>
                  <a:gd name="connsiteX40" fmla="*/ 267680 w 292207"/>
                  <a:gd name="connsiteY40" fmla="*/ 31578 h 126828"/>
                  <a:gd name="connsiteX41" fmla="*/ 253393 w 292207"/>
                  <a:gd name="connsiteY41" fmla="*/ 36340 h 126828"/>
                  <a:gd name="connsiteX42" fmla="*/ 258155 w 292207"/>
                  <a:gd name="connsiteY42" fmla="*/ 14909 h 126828"/>
                  <a:gd name="connsiteX43" fmla="*/ 265299 w 292207"/>
                  <a:gd name="connsiteY43" fmla="*/ 7765 h 126828"/>
                  <a:gd name="connsiteX44" fmla="*/ 270061 w 292207"/>
                  <a:gd name="connsiteY44" fmla="*/ 622 h 126828"/>
                  <a:gd name="connsiteX45" fmla="*/ 255774 w 292207"/>
                  <a:gd name="connsiteY45" fmla="*/ 29197 h 126828"/>
                  <a:gd name="connsiteX46" fmla="*/ 234343 w 292207"/>
                  <a:gd name="connsiteY46" fmla="*/ 48247 h 126828"/>
                  <a:gd name="connsiteX47" fmla="*/ 220055 w 292207"/>
                  <a:gd name="connsiteY47" fmla="*/ 53009 h 126828"/>
                  <a:gd name="connsiteX48" fmla="*/ 205768 w 292207"/>
                  <a:gd name="connsiteY48" fmla="*/ 57772 h 126828"/>
                  <a:gd name="connsiteX49" fmla="*/ 198624 w 292207"/>
                  <a:gd name="connsiteY49" fmla="*/ 60153 h 126828"/>
                  <a:gd name="connsiteX50" fmla="*/ 174811 w 292207"/>
                  <a:gd name="connsiteY50" fmla="*/ 67297 h 126828"/>
                  <a:gd name="connsiteX51" fmla="*/ 181955 w 292207"/>
                  <a:gd name="connsiteY51" fmla="*/ 64915 h 126828"/>
                  <a:gd name="connsiteX52" fmla="*/ 189099 w 292207"/>
                  <a:gd name="connsiteY52" fmla="*/ 62534 h 126828"/>
                  <a:gd name="connsiteX53" fmla="*/ 210530 w 292207"/>
                  <a:gd name="connsiteY53" fmla="*/ 45865 h 126828"/>
                  <a:gd name="connsiteX54" fmla="*/ 224818 w 292207"/>
                  <a:gd name="connsiteY54" fmla="*/ 38722 h 126828"/>
                  <a:gd name="connsiteX55" fmla="*/ 231961 w 292207"/>
                  <a:gd name="connsiteY55" fmla="*/ 33959 h 126828"/>
                  <a:gd name="connsiteX56" fmla="*/ 246249 w 292207"/>
                  <a:gd name="connsiteY56" fmla="*/ 29197 h 126828"/>
                  <a:gd name="connsiteX57" fmla="*/ 251011 w 292207"/>
                  <a:gd name="connsiteY57" fmla="*/ 48247 h 126828"/>
                  <a:gd name="connsiteX58" fmla="*/ 246249 w 292207"/>
                  <a:gd name="connsiteY58" fmla="*/ 67297 h 126828"/>
                  <a:gd name="connsiteX59" fmla="*/ 239105 w 292207"/>
                  <a:gd name="connsiteY59" fmla="*/ 74440 h 126828"/>
                  <a:gd name="connsiteX60" fmla="*/ 210530 w 292207"/>
                  <a:gd name="connsiteY60" fmla="*/ 81584 h 126828"/>
                  <a:gd name="connsiteX61" fmla="*/ 191480 w 292207"/>
                  <a:gd name="connsiteY61" fmla="*/ 83965 h 126828"/>
                  <a:gd name="connsiteX62" fmla="*/ 181955 w 292207"/>
                  <a:gd name="connsiteY62" fmla="*/ 86347 h 126828"/>
                  <a:gd name="connsiteX63" fmla="*/ 162905 w 292207"/>
                  <a:gd name="connsiteY63" fmla="*/ 88728 h 126828"/>
                  <a:gd name="connsiteX64" fmla="*/ 153380 w 292207"/>
                  <a:gd name="connsiteY64" fmla="*/ 93490 h 126828"/>
                  <a:gd name="connsiteX65" fmla="*/ 143855 w 292207"/>
                  <a:gd name="connsiteY65" fmla="*/ 95872 h 126828"/>
                  <a:gd name="connsiteX66" fmla="*/ 165286 w 292207"/>
                  <a:gd name="connsiteY66" fmla="*/ 88728 h 126828"/>
                  <a:gd name="connsiteX67" fmla="*/ 174811 w 292207"/>
                  <a:gd name="connsiteY67" fmla="*/ 86347 h 126828"/>
                  <a:gd name="connsiteX68" fmla="*/ 181955 w 292207"/>
                  <a:gd name="connsiteY68" fmla="*/ 83965 h 126828"/>
                  <a:gd name="connsiteX69" fmla="*/ 208149 w 292207"/>
                  <a:gd name="connsiteY69" fmla="*/ 76822 h 126828"/>
                  <a:gd name="connsiteX70" fmla="*/ 198624 w 292207"/>
                  <a:gd name="connsiteY70" fmla="*/ 79203 h 126828"/>
                  <a:gd name="connsiteX71" fmla="*/ 162905 w 292207"/>
                  <a:gd name="connsiteY71" fmla="*/ 88728 h 126828"/>
                  <a:gd name="connsiteX72" fmla="*/ 143855 w 292207"/>
                  <a:gd name="connsiteY72" fmla="*/ 93490 h 126828"/>
                  <a:gd name="connsiteX73" fmla="*/ 120043 w 292207"/>
                  <a:gd name="connsiteY73" fmla="*/ 95872 h 126828"/>
                  <a:gd name="connsiteX74" fmla="*/ 105755 w 292207"/>
                  <a:gd name="connsiteY74" fmla="*/ 98253 h 126828"/>
                  <a:gd name="connsiteX75" fmla="*/ 89086 w 292207"/>
                  <a:gd name="connsiteY75" fmla="*/ 100634 h 126828"/>
                  <a:gd name="connsiteX76" fmla="*/ 55749 w 292207"/>
                  <a:gd name="connsiteY76" fmla="*/ 105397 h 126828"/>
                  <a:gd name="connsiteX77" fmla="*/ 79561 w 292207"/>
                  <a:gd name="connsiteY77" fmla="*/ 103015 h 126828"/>
                  <a:gd name="connsiteX78" fmla="*/ 93849 w 292207"/>
                  <a:gd name="connsiteY78" fmla="*/ 100634 h 126828"/>
                  <a:gd name="connsiteX79" fmla="*/ 127186 w 292207"/>
                  <a:gd name="connsiteY79" fmla="*/ 98253 h 126828"/>
                  <a:gd name="connsiteX80" fmla="*/ 162905 w 292207"/>
                  <a:gd name="connsiteY80" fmla="*/ 91109 h 126828"/>
                  <a:gd name="connsiteX81" fmla="*/ 177193 w 292207"/>
                  <a:gd name="connsiteY81" fmla="*/ 86347 h 126828"/>
                  <a:gd name="connsiteX82" fmla="*/ 184336 w 292207"/>
                  <a:gd name="connsiteY82" fmla="*/ 83965 h 126828"/>
                  <a:gd name="connsiteX83" fmla="*/ 191480 w 292207"/>
                  <a:gd name="connsiteY83" fmla="*/ 79203 h 126828"/>
                  <a:gd name="connsiteX84" fmla="*/ 179574 w 292207"/>
                  <a:gd name="connsiteY84" fmla="*/ 81584 h 126828"/>
                  <a:gd name="connsiteX85" fmla="*/ 172430 w 292207"/>
                  <a:gd name="connsiteY85" fmla="*/ 86347 h 126828"/>
                  <a:gd name="connsiteX86" fmla="*/ 155761 w 292207"/>
                  <a:gd name="connsiteY86" fmla="*/ 91109 h 126828"/>
                  <a:gd name="connsiteX87" fmla="*/ 148618 w 292207"/>
                  <a:gd name="connsiteY87" fmla="*/ 95872 h 126828"/>
                  <a:gd name="connsiteX88" fmla="*/ 141474 w 292207"/>
                  <a:gd name="connsiteY88" fmla="*/ 93490 h 126828"/>
                  <a:gd name="connsiteX89" fmla="*/ 153380 w 292207"/>
                  <a:gd name="connsiteY89" fmla="*/ 88728 h 126828"/>
                  <a:gd name="connsiteX90" fmla="*/ 174811 w 292207"/>
                  <a:gd name="connsiteY90" fmla="*/ 83965 h 126828"/>
                  <a:gd name="connsiteX91" fmla="*/ 189099 w 292207"/>
                  <a:gd name="connsiteY91" fmla="*/ 79203 h 126828"/>
                  <a:gd name="connsiteX92" fmla="*/ 172430 w 292207"/>
                  <a:gd name="connsiteY92" fmla="*/ 81584 h 126828"/>
                  <a:gd name="connsiteX93" fmla="*/ 146236 w 292207"/>
                  <a:gd name="connsiteY93" fmla="*/ 86347 h 126828"/>
                  <a:gd name="connsiteX94" fmla="*/ 165286 w 292207"/>
                  <a:gd name="connsiteY94" fmla="*/ 76822 h 126828"/>
                  <a:gd name="connsiteX95" fmla="*/ 186718 w 292207"/>
                  <a:gd name="connsiteY95" fmla="*/ 69678 h 126828"/>
                  <a:gd name="connsiteX96" fmla="*/ 193861 w 292207"/>
                  <a:gd name="connsiteY96" fmla="*/ 67297 h 126828"/>
                  <a:gd name="connsiteX97" fmla="*/ 184336 w 292207"/>
                  <a:gd name="connsiteY97" fmla="*/ 74440 h 126828"/>
                  <a:gd name="connsiteX98" fmla="*/ 150999 w 292207"/>
                  <a:gd name="connsiteY98" fmla="*/ 83965 h 126828"/>
                  <a:gd name="connsiteX99" fmla="*/ 143855 w 292207"/>
                  <a:gd name="connsiteY99" fmla="*/ 88728 h 126828"/>
                  <a:gd name="connsiteX100" fmla="*/ 124805 w 292207"/>
                  <a:gd name="connsiteY100" fmla="*/ 93490 h 126828"/>
                  <a:gd name="connsiteX101" fmla="*/ 231961 w 292207"/>
                  <a:gd name="connsiteY101" fmla="*/ 98253 h 126828"/>
                  <a:gd name="connsiteX102" fmla="*/ 220055 w 292207"/>
                  <a:gd name="connsiteY102" fmla="*/ 107778 h 126828"/>
                  <a:gd name="connsiteX103" fmla="*/ 203386 w 292207"/>
                  <a:gd name="connsiteY103" fmla="*/ 105397 h 126828"/>
                  <a:gd name="connsiteX104" fmla="*/ 174811 w 292207"/>
                  <a:gd name="connsiteY104" fmla="*/ 112540 h 126828"/>
                  <a:gd name="connsiteX105" fmla="*/ 148618 w 292207"/>
                  <a:gd name="connsiteY105" fmla="*/ 122065 h 126828"/>
                  <a:gd name="connsiteX106" fmla="*/ 117661 w 292207"/>
                  <a:gd name="connsiteY106" fmla="*/ 126828 h 126828"/>
                  <a:gd name="connsiteX107" fmla="*/ 129568 w 292207"/>
                  <a:gd name="connsiteY107" fmla="*/ 117303 h 126828"/>
                  <a:gd name="connsiteX108" fmla="*/ 143855 w 292207"/>
                  <a:gd name="connsiteY108" fmla="*/ 114922 h 126828"/>
                  <a:gd name="connsiteX109" fmla="*/ 53368 w 292207"/>
                  <a:gd name="connsiteY109" fmla="*/ 117303 h 126828"/>
                  <a:gd name="connsiteX110" fmla="*/ 3361 w 292207"/>
                  <a:gd name="connsiteY110" fmla="*/ 119684 h 126828"/>
                  <a:gd name="connsiteX111" fmla="*/ 86705 w 292207"/>
                  <a:gd name="connsiteY111" fmla="*/ 117303 h 126828"/>
                  <a:gd name="connsiteX112" fmla="*/ 100993 w 292207"/>
                  <a:gd name="connsiteY112" fmla="*/ 117303 h 12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92207" h="126828">
                    <a:moveTo>
                      <a:pt x="279586" y="86347"/>
                    </a:moveTo>
                    <a:cubicBezTo>
                      <a:pt x="274824" y="87934"/>
                      <a:pt x="269886" y="89070"/>
                      <a:pt x="265299" y="91109"/>
                    </a:cubicBezTo>
                    <a:cubicBezTo>
                      <a:pt x="244155" y="100506"/>
                      <a:pt x="273826" y="91955"/>
                      <a:pt x="248630" y="98253"/>
                    </a:cubicBezTo>
                    <a:cubicBezTo>
                      <a:pt x="227620" y="112258"/>
                      <a:pt x="261197" y="90781"/>
                      <a:pt x="227199" y="107778"/>
                    </a:cubicBezTo>
                    <a:cubicBezTo>
                      <a:pt x="215429" y="113663"/>
                      <a:pt x="221041" y="111417"/>
                      <a:pt x="210530" y="114922"/>
                    </a:cubicBezTo>
                    <a:cubicBezTo>
                      <a:pt x="216778" y="105549"/>
                      <a:pt x="220532" y="97895"/>
                      <a:pt x="229580" y="91109"/>
                    </a:cubicBezTo>
                    <a:cubicBezTo>
                      <a:pt x="232420" y="88979"/>
                      <a:pt x="235930" y="87934"/>
                      <a:pt x="239105" y="86347"/>
                    </a:cubicBezTo>
                    <a:cubicBezTo>
                      <a:pt x="253733" y="71719"/>
                      <a:pt x="244411" y="81975"/>
                      <a:pt x="239105" y="83965"/>
                    </a:cubicBezTo>
                    <a:cubicBezTo>
                      <a:pt x="235315" y="85386"/>
                      <a:pt x="231168" y="85553"/>
                      <a:pt x="227199" y="86347"/>
                    </a:cubicBezTo>
                    <a:cubicBezTo>
                      <a:pt x="224818" y="87934"/>
                      <a:pt x="222735" y="90104"/>
                      <a:pt x="220055" y="91109"/>
                    </a:cubicBezTo>
                    <a:cubicBezTo>
                      <a:pt x="209173" y="95189"/>
                      <a:pt x="209827" y="91461"/>
                      <a:pt x="201005" y="95872"/>
                    </a:cubicBezTo>
                    <a:cubicBezTo>
                      <a:pt x="196865" y="97942"/>
                      <a:pt x="193448" y="101433"/>
                      <a:pt x="189099" y="103015"/>
                    </a:cubicBezTo>
                    <a:cubicBezTo>
                      <a:pt x="184561" y="104665"/>
                      <a:pt x="179524" y="104349"/>
                      <a:pt x="174811" y="105397"/>
                    </a:cubicBezTo>
                    <a:cubicBezTo>
                      <a:pt x="172361" y="105942"/>
                      <a:pt x="170081" y="107089"/>
                      <a:pt x="167668" y="107778"/>
                    </a:cubicBezTo>
                    <a:cubicBezTo>
                      <a:pt x="164521" y="108677"/>
                      <a:pt x="161290" y="109260"/>
                      <a:pt x="158143" y="110159"/>
                    </a:cubicBezTo>
                    <a:cubicBezTo>
                      <a:pt x="155729" y="110849"/>
                      <a:pt x="153449" y="111995"/>
                      <a:pt x="150999" y="112540"/>
                    </a:cubicBezTo>
                    <a:cubicBezTo>
                      <a:pt x="146286" y="113587"/>
                      <a:pt x="141474" y="114128"/>
                      <a:pt x="136711" y="114922"/>
                    </a:cubicBezTo>
                    <a:cubicBezTo>
                      <a:pt x="157185" y="101272"/>
                      <a:pt x="131281" y="117637"/>
                      <a:pt x="150999" y="107778"/>
                    </a:cubicBezTo>
                    <a:cubicBezTo>
                      <a:pt x="153559" y="106498"/>
                      <a:pt x="155528" y="104177"/>
                      <a:pt x="158143" y="103015"/>
                    </a:cubicBezTo>
                    <a:cubicBezTo>
                      <a:pt x="162730" y="100976"/>
                      <a:pt x="167668" y="99840"/>
                      <a:pt x="172430" y="98253"/>
                    </a:cubicBezTo>
                    <a:cubicBezTo>
                      <a:pt x="174811" y="97459"/>
                      <a:pt x="177139" y="96481"/>
                      <a:pt x="179574" y="95872"/>
                    </a:cubicBezTo>
                    <a:cubicBezTo>
                      <a:pt x="182749" y="95078"/>
                      <a:pt x="185890" y="94132"/>
                      <a:pt x="189099" y="93490"/>
                    </a:cubicBezTo>
                    <a:cubicBezTo>
                      <a:pt x="193833" y="92543"/>
                      <a:pt x="198702" y="92280"/>
                      <a:pt x="203386" y="91109"/>
                    </a:cubicBezTo>
                    <a:cubicBezTo>
                      <a:pt x="208256" y="89892"/>
                      <a:pt x="212804" y="87565"/>
                      <a:pt x="217674" y="86347"/>
                    </a:cubicBezTo>
                    <a:cubicBezTo>
                      <a:pt x="232070" y="82747"/>
                      <a:pt x="224093" y="85000"/>
                      <a:pt x="241486" y="79203"/>
                    </a:cubicBezTo>
                    <a:cubicBezTo>
                      <a:pt x="243867" y="78409"/>
                      <a:pt x="246385" y="77945"/>
                      <a:pt x="248630" y="76822"/>
                    </a:cubicBezTo>
                    <a:cubicBezTo>
                      <a:pt x="260400" y="70936"/>
                      <a:pt x="254787" y="73181"/>
                      <a:pt x="265299" y="69678"/>
                    </a:cubicBezTo>
                    <a:cubicBezTo>
                      <a:pt x="267680" y="68090"/>
                      <a:pt x="270244" y="66747"/>
                      <a:pt x="272443" y="64915"/>
                    </a:cubicBezTo>
                    <a:cubicBezTo>
                      <a:pt x="275030" y="62759"/>
                      <a:pt x="277205" y="55391"/>
                      <a:pt x="279586" y="57772"/>
                    </a:cubicBezTo>
                    <a:cubicBezTo>
                      <a:pt x="282448" y="60634"/>
                      <a:pt x="279015" y="66058"/>
                      <a:pt x="277205" y="69678"/>
                    </a:cubicBezTo>
                    <a:cubicBezTo>
                      <a:pt x="274223" y="75641"/>
                      <a:pt x="267607" y="77676"/>
                      <a:pt x="262918" y="81584"/>
                    </a:cubicBezTo>
                    <a:cubicBezTo>
                      <a:pt x="244589" y="96858"/>
                      <a:pt x="266361" y="81671"/>
                      <a:pt x="248630" y="93490"/>
                    </a:cubicBezTo>
                    <a:cubicBezTo>
                      <a:pt x="250218" y="90315"/>
                      <a:pt x="251512" y="86975"/>
                      <a:pt x="253393" y="83965"/>
                    </a:cubicBezTo>
                    <a:cubicBezTo>
                      <a:pt x="255496" y="80600"/>
                      <a:pt x="258335" y="77742"/>
                      <a:pt x="260536" y="74440"/>
                    </a:cubicBezTo>
                    <a:cubicBezTo>
                      <a:pt x="263103" y="70589"/>
                      <a:pt x="265299" y="66503"/>
                      <a:pt x="267680" y="62534"/>
                    </a:cubicBezTo>
                    <a:cubicBezTo>
                      <a:pt x="268474" y="59359"/>
                      <a:pt x="268437" y="55851"/>
                      <a:pt x="270061" y="53009"/>
                    </a:cubicBezTo>
                    <a:cubicBezTo>
                      <a:pt x="271732" y="50085"/>
                      <a:pt x="275049" y="48452"/>
                      <a:pt x="277205" y="45865"/>
                    </a:cubicBezTo>
                    <a:cubicBezTo>
                      <a:pt x="279037" y="43667"/>
                      <a:pt x="280548" y="41207"/>
                      <a:pt x="281968" y="38722"/>
                    </a:cubicBezTo>
                    <a:cubicBezTo>
                      <a:pt x="283729" y="35640"/>
                      <a:pt x="284969" y="32279"/>
                      <a:pt x="286730" y="29197"/>
                    </a:cubicBezTo>
                    <a:cubicBezTo>
                      <a:pt x="288150" y="26712"/>
                      <a:pt x="294270" y="22747"/>
                      <a:pt x="291493" y="22053"/>
                    </a:cubicBezTo>
                    <a:cubicBezTo>
                      <a:pt x="286631" y="20837"/>
                      <a:pt x="272649" y="29590"/>
                      <a:pt x="267680" y="31578"/>
                    </a:cubicBezTo>
                    <a:cubicBezTo>
                      <a:pt x="263019" y="33442"/>
                      <a:pt x="253393" y="36340"/>
                      <a:pt x="253393" y="36340"/>
                    </a:cubicBezTo>
                    <a:cubicBezTo>
                      <a:pt x="253537" y="35621"/>
                      <a:pt x="257121" y="16719"/>
                      <a:pt x="258155" y="14909"/>
                    </a:cubicBezTo>
                    <a:cubicBezTo>
                      <a:pt x="259826" y="11985"/>
                      <a:pt x="263143" y="10352"/>
                      <a:pt x="265299" y="7765"/>
                    </a:cubicBezTo>
                    <a:cubicBezTo>
                      <a:pt x="267131" y="5567"/>
                      <a:pt x="270061" y="-2240"/>
                      <a:pt x="270061" y="622"/>
                    </a:cubicBezTo>
                    <a:cubicBezTo>
                      <a:pt x="270061" y="8369"/>
                      <a:pt x="260590" y="24382"/>
                      <a:pt x="255774" y="29197"/>
                    </a:cubicBezTo>
                    <a:cubicBezTo>
                      <a:pt x="251471" y="33500"/>
                      <a:pt x="241987" y="44850"/>
                      <a:pt x="234343" y="48247"/>
                    </a:cubicBezTo>
                    <a:cubicBezTo>
                      <a:pt x="229755" y="50286"/>
                      <a:pt x="224818" y="51422"/>
                      <a:pt x="220055" y="53009"/>
                    </a:cubicBezTo>
                    <a:lnTo>
                      <a:pt x="205768" y="57772"/>
                    </a:lnTo>
                    <a:cubicBezTo>
                      <a:pt x="203387" y="58566"/>
                      <a:pt x="201059" y="59544"/>
                      <a:pt x="198624" y="60153"/>
                    </a:cubicBezTo>
                    <a:cubicBezTo>
                      <a:pt x="184219" y="63754"/>
                      <a:pt x="192218" y="61495"/>
                      <a:pt x="174811" y="67297"/>
                    </a:cubicBezTo>
                    <a:lnTo>
                      <a:pt x="181955" y="64915"/>
                    </a:lnTo>
                    <a:lnTo>
                      <a:pt x="189099" y="62534"/>
                    </a:lnTo>
                    <a:cubicBezTo>
                      <a:pt x="200289" y="51344"/>
                      <a:pt x="193443" y="57256"/>
                      <a:pt x="210530" y="45865"/>
                    </a:cubicBezTo>
                    <a:cubicBezTo>
                      <a:pt x="219760" y="39711"/>
                      <a:pt x="214961" y="42007"/>
                      <a:pt x="224818" y="38722"/>
                    </a:cubicBezTo>
                    <a:cubicBezTo>
                      <a:pt x="227199" y="37134"/>
                      <a:pt x="229346" y="35121"/>
                      <a:pt x="231961" y="33959"/>
                    </a:cubicBezTo>
                    <a:cubicBezTo>
                      <a:pt x="236549" y="31920"/>
                      <a:pt x="246249" y="29197"/>
                      <a:pt x="246249" y="29197"/>
                    </a:cubicBezTo>
                    <a:cubicBezTo>
                      <a:pt x="259681" y="20242"/>
                      <a:pt x="254653" y="20936"/>
                      <a:pt x="251011" y="48247"/>
                    </a:cubicBezTo>
                    <a:cubicBezTo>
                      <a:pt x="250811" y="49749"/>
                      <a:pt x="248252" y="64293"/>
                      <a:pt x="246249" y="67297"/>
                    </a:cubicBezTo>
                    <a:cubicBezTo>
                      <a:pt x="244381" y="70099"/>
                      <a:pt x="242049" y="72805"/>
                      <a:pt x="239105" y="74440"/>
                    </a:cubicBezTo>
                    <a:cubicBezTo>
                      <a:pt x="231548" y="78638"/>
                      <a:pt x="218891" y="80390"/>
                      <a:pt x="210530" y="81584"/>
                    </a:cubicBezTo>
                    <a:cubicBezTo>
                      <a:pt x="204195" y="82489"/>
                      <a:pt x="197830" y="83171"/>
                      <a:pt x="191480" y="83965"/>
                    </a:cubicBezTo>
                    <a:cubicBezTo>
                      <a:pt x="188305" y="84759"/>
                      <a:pt x="185183" y="85809"/>
                      <a:pt x="181955" y="86347"/>
                    </a:cubicBezTo>
                    <a:cubicBezTo>
                      <a:pt x="175643" y="87399"/>
                      <a:pt x="169113" y="87176"/>
                      <a:pt x="162905" y="88728"/>
                    </a:cubicBezTo>
                    <a:cubicBezTo>
                      <a:pt x="159461" y="89589"/>
                      <a:pt x="156704" y="92244"/>
                      <a:pt x="153380" y="93490"/>
                    </a:cubicBezTo>
                    <a:cubicBezTo>
                      <a:pt x="150316" y="94639"/>
                      <a:pt x="140750" y="96907"/>
                      <a:pt x="143855" y="95872"/>
                    </a:cubicBezTo>
                    <a:lnTo>
                      <a:pt x="165286" y="88728"/>
                    </a:lnTo>
                    <a:cubicBezTo>
                      <a:pt x="168461" y="87934"/>
                      <a:pt x="171664" y="87246"/>
                      <a:pt x="174811" y="86347"/>
                    </a:cubicBezTo>
                    <a:cubicBezTo>
                      <a:pt x="177225" y="85657"/>
                      <a:pt x="179520" y="84574"/>
                      <a:pt x="181955" y="83965"/>
                    </a:cubicBezTo>
                    <a:cubicBezTo>
                      <a:pt x="192410" y="81351"/>
                      <a:pt x="197928" y="81931"/>
                      <a:pt x="208149" y="76822"/>
                    </a:cubicBezTo>
                    <a:cubicBezTo>
                      <a:pt x="211076" y="75359"/>
                      <a:pt x="201781" y="78342"/>
                      <a:pt x="198624" y="79203"/>
                    </a:cubicBezTo>
                    <a:cubicBezTo>
                      <a:pt x="162550" y="89040"/>
                      <a:pt x="202412" y="78851"/>
                      <a:pt x="162905" y="88728"/>
                    </a:cubicBezTo>
                    <a:cubicBezTo>
                      <a:pt x="156555" y="90315"/>
                      <a:pt x="150368" y="92838"/>
                      <a:pt x="143855" y="93490"/>
                    </a:cubicBezTo>
                    <a:cubicBezTo>
                      <a:pt x="135918" y="94284"/>
                      <a:pt x="127958" y="94882"/>
                      <a:pt x="120043" y="95872"/>
                    </a:cubicBezTo>
                    <a:cubicBezTo>
                      <a:pt x="115252" y="96471"/>
                      <a:pt x="110527" y="97519"/>
                      <a:pt x="105755" y="98253"/>
                    </a:cubicBezTo>
                    <a:cubicBezTo>
                      <a:pt x="100208" y="99106"/>
                      <a:pt x="94642" y="99840"/>
                      <a:pt x="89086" y="100634"/>
                    </a:cubicBezTo>
                    <a:cubicBezTo>
                      <a:pt x="75866" y="105041"/>
                      <a:pt x="76615" y="105397"/>
                      <a:pt x="55749" y="105397"/>
                    </a:cubicBezTo>
                    <a:cubicBezTo>
                      <a:pt x="47772" y="105397"/>
                      <a:pt x="71646" y="104005"/>
                      <a:pt x="79561" y="103015"/>
                    </a:cubicBezTo>
                    <a:cubicBezTo>
                      <a:pt x="84352" y="102416"/>
                      <a:pt x="89045" y="101114"/>
                      <a:pt x="93849" y="100634"/>
                    </a:cubicBezTo>
                    <a:cubicBezTo>
                      <a:pt x="104934" y="99526"/>
                      <a:pt x="116074" y="99047"/>
                      <a:pt x="127186" y="98253"/>
                    </a:cubicBezTo>
                    <a:cubicBezTo>
                      <a:pt x="151681" y="92129"/>
                      <a:pt x="139756" y="94416"/>
                      <a:pt x="162905" y="91109"/>
                    </a:cubicBezTo>
                    <a:lnTo>
                      <a:pt x="177193" y="86347"/>
                    </a:lnTo>
                    <a:cubicBezTo>
                      <a:pt x="179574" y="85553"/>
                      <a:pt x="182248" y="85357"/>
                      <a:pt x="184336" y="83965"/>
                    </a:cubicBezTo>
                    <a:cubicBezTo>
                      <a:pt x="186717" y="82378"/>
                      <a:pt x="194040" y="80483"/>
                      <a:pt x="191480" y="79203"/>
                    </a:cubicBezTo>
                    <a:cubicBezTo>
                      <a:pt x="187860" y="77393"/>
                      <a:pt x="183543" y="80790"/>
                      <a:pt x="179574" y="81584"/>
                    </a:cubicBezTo>
                    <a:cubicBezTo>
                      <a:pt x="177193" y="83172"/>
                      <a:pt x="174990" y="85067"/>
                      <a:pt x="172430" y="86347"/>
                    </a:cubicBezTo>
                    <a:cubicBezTo>
                      <a:pt x="169015" y="88055"/>
                      <a:pt x="158811" y="90346"/>
                      <a:pt x="155761" y="91109"/>
                    </a:cubicBezTo>
                    <a:cubicBezTo>
                      <a:pt x="153380" y="92697"/>
                      <a:pt x="151441" y="95402"/>
                      <a:pt x="148618" y="95872"/>
                    </a:cubicBezTo>
                    <a:cubicBezTo>
                      <a:pt x="146142" y="96285"/>
                      <a:pt x="140082" y="95579"/>
                      <a:pt x="141474" y="93490"/>
                    </a:cubicBezTo>
                    <a:cubicBezTo>
                      <a:pt x="143845" y="89933"/>
                      <a:pt x="149378" y="90229"/>
                      <a:pt x="153380" y="88728"/>
                    </a:cubicBezTo>
                    <a:cubicBezTo>
                      <a:pt x="167003" y="83620"/>
                      <a:pt x="154396" y="89069"/>
                      <a:pt x="174811" y="83965"/>
                    </a:cubicBezTo>
                    <a:cubicBezTo>
                      <a:pt x="179681" y="82747"/>
                      <a:pt x="194069" y="78493"/>
                      <a:pt x="189099" y="79203"/>
                    </a:cubicBezTo>
                    <a:lnTo>
                      <a:pt x="172430" y="81584"/>
                    </a:lnTo>
                    <a:cubicBezTo>
                      <a:pt x="167664" y="83172"/>
                      <a:pt x="146236" y="90833"/>
                      <a:pt x="146236" y="86347"/>
                    </a:cubicBezTo>
                    <a:cubicBezTo>
                      <a:pt x="146236" y="79247"/>
                      <a:pt x="158721" y="79525"/>
                      <a:pt x="165286" y="76822"/>
                    </a:cubicBezTo>
                    <a:cubicBezTo>
                      <a:pt x="172249" y="73955"/>
                      <a:pt x="179574" y="72059"/>
                      <a:pt x="186718" y="69678"/>
                    </a:cubicBezTo>
                    <a:lnTo>
                      <a:pt x="193861" y="67297"/>
                    </a:lnTo>
                    <a:cubicBezTo>
                      <a:pt x="190686" y="69678"/>
                      <a:pt x="187805" y="72513"/>
                      <a:pt x="184336" y="74440"/>
                    </a:cubicBezTo>
                    <a:cubicBezTo>
                      <a:pt x="174227" y="80056"/>
                      <a:pt x="162138" y="81737"/>
                      <a:pt x="150999" y="83965"/>
                    </a:cubicBezTo>
                    <a:cubicBezTo>
                      <a:pt x="148618" y="85553"/>
                      <a:pt x="146415" y="87448"/>
                      <a:pt x="143855" y="88728"/>
                    </a:cubicBezTo>
                    <a:cubicBezTo>
                      <a:pt x="138975" y="91168"/>
                      <a:pt x="129331" y="92585"/>
                      <a:pt x="124805" y="93490"/>
                    </a:cubicBezTo>
                    <a:cubicBezTo>
                      <a:pt x="160524" y="95078"/>
                      <a:pt x="196603" y="92949"/>
                      <a:pt x="231961" y="98253"/>
                    </a:cubicBezTo>
                    <a:cubicBezTo>
                      <a:pt x="236987" y="99007"/>
                      <a:pt x="224986" y="106545"/>
                      <a:pt x="220055" y="107778"/>
                    </a:cubicBezTo>
                    <a:cubicBezTo>
                      <a:pt x="214610" y="109139"/>
                      <a:pt x="208942" y="106191"/>
                      <a:pt x="203386" y="105397"/>
                    </a:cubicBezTo>
                    <a:cubicBezTo>
                      <a:pt x="193861" y="107778"/>
                      <a:pt x="184182" y="109612"/>
                      <a:pt x="174811" y="112540"/>
                    </a:cubicBezTo>
                    <a:cubicBezTo>
                      <a:pt x="145018" y="121850"/>
                      <a:pt x="193278" y="113133"/>
                      <a:pt x="148618" y="122065"/>
                    </a:cubicBezTo>
                    <a:cubicBezTo>
                      <a:pt x="138380" y="124113"/>
                      <a:pt x="127980" y="125240"/>
                      <a:pt x="117661" y="126828"/>
                    </a:cubicBezTo>
                    <a:cubicBezTo>
                      <a:pt x="121630" y="123653"/>
                      <a:pt x="124941" y="119406"/>
                      <a:pt x="129568" y="117303"/>
                    </a:cubicBezTo>
                    <a:cubicBezTo>
                      <a:pt x="133963" y="115305"/>
                      <a:pt x="148683" y="114922"/>
                      <a:pt x="143855" y="114922"/>
                    </a:cubicBezTo>
                    <a:cubicBezTo>
                      <a:pt x="113682" y="114922"/>
                      <a:pt x="83523" y="116281"/>
                      <a:pt x="53368" y="117303"/>
                    </a:cubicBezTo>
                    <a:cubicBezTo>
                      <a:pt x="36690" y="117868"/>
                      <a:pt x="-13327" y="119684"/>
                      <a:pt x="3361" y="119684"/>
                    </a:cubicBezTo>
                    <a:cubicBezTo>
                      <a:pt x="31154" y="119684"/>
                      <a:pt x="58921" y="117981"/>
                      <a:pt x="86705" y="117303"/>
                    </a:cubicBezTo>
                    <a:cubicBezTo>
                      <a:pt x="91466" y="117187"/>
                      <a:pt x="96230" y="117303"/>
                      <a:pt x="100993" y="117303"/>
                    </a:cubicBezTo>
                  </a:path>
                </a:pathLst>
              </a:custGeom>
              <a:noFill/>
              <a:ln>
                <a:solidFill>
                  <a:srgbClr val="FF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A92CAC40-EC85-42A2-8A15-0DFB5416F943}"/>
                  </a:ext>
                </a:extLst>
              </p:cNvPr>
              <p:cNvSpPr/>
              <p:nvPr/>
            </p:nvSpPr>
            <p:spPr>
              <a:xfrm>
                <a:off x="7926681" y="5703846"/>
                <a:ext cx="1518779" cy="17867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EEB8048D-E868-4C4F-9AD3-BF51424D0F1F}"/>
                  </a:ext>
                </a:extLst>
              </p:cNvPr>
              <p:cNvSpPr/>
              <p:nvPr/>
            </p:nvSpPr>
            <p:spPr>
              <a:xfrm>
                <a:off x="9233018" y="5483131"/>
                <a:ext cx="1518779" cy="39308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DFD2FE49-0BB2-4BD1-9074-E147A14419E2}"/>
                  </a:ext>
                </a:extLst>
              </p:cNvPr>
              <p:cNvSpPr/>
              <p:nvPr/>
            </p:nvSpPr>
            <p:spPr>
              <a:xfrm>
                <a:off x="6350674" y="5491451"/>
                <a:ext cx="1580751" cy="40538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69" name="グループ化 168">
                <a:extLst>
                  <a:ext uri="{FF2B5EF4-FFF2-40B4-BE49-F238E27FC236}">
                    <a16:creationId xmlns:a16="http://schemas.microsoft.com/office/drawing/2014/main" id="{4CDE1CF1-B3F2-4591-8AF0-675AE0861460}"/>
                  </a:ext>
                </a:extLst>
              </p:cNvPr>
              <p:cNvGrpSpPr/>
              <p:nvPr/>
            </p:nvGrpSpPr>
            <p:grpSpPr>
              <a:xfrm>
                <a:off x="4917014" y="4811004"/>
                <a:ext cx="5863386" cy="1286610"/>
                <a:chOff x="1916839" y="5119622"/>
                <a:chExt cx="6761164" cy="1621746"/>
              </a:xfrm>
            </p:grpSpPr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3CA5975C-5359-4B43-9229-4F106F91D808}"/>
                    </a:ext>
                  </a:extLst>
                </p:cNvPr>
                <p:cNvCxnSpPr/>
                <p:nvPr/>
              </p:nvCxnSpPr>
              <p:spPr>
                <a:xfrm>
                  <a:off x="3130594" y="6485124"/>
                  <a:ext cx="551680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正方形/長方形 175">
                  <a:extLst>
                    <a:ext uri="{FF2B5EF4-FFF2-40B4-BE49-F238E27FC236}">
                      <a16:creationId xmlns:a16="http://schemas.microsoft.com/office/drawing/2014/main" id="{DBF15B92-9674-4BD2-9332-3A083E75F25C}"/>
                    </a:ext>
                  </a:extLst>
                </p:cNvPr>
                <p:cNvSpPr/>
                <p:nvPr/>
              </p:nvSpPr>
              <p:spPr>
                <a:xfrm>
                  <a:off x="3119058" y="5119622"/>
                  <a:ext cx="5546239" cy="162174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7" tIns="45708" rIns="91417" bIns="45708"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テキスト ボックス 176">
                  <a:extLst>
                    <a:ext uri="{FF2B5EF4-FFF2-40B4-BE49-F238E27FC236}">
                      <a16:creationId xmlns:a16="http://schemas.microsoft.com/office/drawing/2014/main" id="{49C3F707-3F4F-4940-A2C3-548363842A26}"/>
                    </a:ext>
                  </a:extLst>
                </p:cNvPr>
                <p:cNvSpPr txBox="1"/>
                <p:nvPr/>
              </p:nvSpPr>
              <p:spPr>
                <a:xfrm>
                  <a:off x="5346697" y="5573521"/>
                  <a:ext cx="1231340" cy="171844"/>
                </a:xfrm>
                <a:prstGeom prst="rect">
                  <a:avLst/>
                </a:prstGeom>
                <a:noFill/>
              </p:spPr>
              <p:txBody>
                <a:bodyPr wrap="square" lIns="91417" tIns="45708" rIns="91417" bIns="45708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rgbClr val="FF7C80"/>
                      </a:solidFill>
                    </a:rPr>
                    <a:t>Ａ重油価格</a:t>
                  </a:r>
                </a:p>
              </p:txBody>
            </p:sp>
            <p:sp>
              <p:nvSpPr>
                <p:cNvPr id="178" name="テキスト ボックス 177">
                  <a:extLst>
                    <a:ext uri="{FF2B5EF4-FFF2-40B4-BE49-F238E27FC236}">
                      <a16:creationId xmlns:a16="http://schemas.microsoft.com/office/drawing/2014/main" id="{1A58E031-4381-4164-8144-BCEC12193335}"/>
                    </a:ext>
                  </a:extLst>
                </p:cNvPr>
                <p:cNvSpPr txBox="1"/>
                <p:nvPr/>
              </p:nvSpPr>
              <p:spPr>
                <a:xfrm>
                  <a:off x="1916839" y="5560193"/>
                  <a:ext cx="1350281" cy="319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7" tIns="45708" rIns="91417" bIns="45708" rtlCol="0">
                  <a:spAutoFit/>
                </a:bodyPr>
                <a:lstStyle/>
                <a:p>
                  <a:pPr algn="ctr"/>
                  <a:r>
                    <a:rPr lang="ja-JP" altLang="en-US" sz="700" b="1" dirty="0">
                      <a:latin typeface="+mn-ea"/>
                    </a:rPr>
                    <a:t>一定の基準：</a:t>
                  </a:r>
                  <a:endParaRPr lang="en-US" altLang="ja-JP" sz="700" b="1" dirty="0">
                    <a:latin typeface="+mn-ea"/>
                  </a:endParaRPr>
                </a:p>
                <a:p>
                  <a:pPr algn="ctr"/>
                  <a:r>
                    <a:rPr lang="ja-JP" altLang="en-US" sz="700" b="1" dirty="0">
                      <a:latin typeface="+mn-ea"/>
                    </a:rPr>
                    <a:t>発動基準価格</a:t>
                  </a:r>
                  <a:endParaRPr lang="en-US" altLang="ja-JP" sz="700" b="1" dirty="0">
                    <a:latin typeface="+mn-ea"/>
                  </a:endParaRPr>
                </a:p>
                <a:p>
                  <a:pPr algn="ctr"/>
                  <a:r>
                    <a:rPr lang="ja-JP" altLang="en-US" sz="600" dirty="0">
                      <a:latin typeface="+mn-ea"/>
                    </a:rPr>
                    <a:t>（７中５平均</a:t>
                  </a:r>
                  <a:r>
                    <a:rPr lang="en-US" altLang="ja-JP" sz="600" dirty="0">
                      <a:latin typeface="+mn-ea"/>
                    </a:rPr>
                    <a:t>×100%</a:t>
                  </a:r>
                  <a:r>
                    <a:rPr lang="ja-JP" altLang="en-US" sz="600" dirty="0">
                      <a:latin typeface="+mn-ea"/>
                    </a:rPr>
                    <a:t>）</a:t>
                  </a:r>
                  <a:endParaRPr lang="en-US" altLang="ja-JP" sz="600" dirty="0">
                    <a:latin typeface="+mn-ea"/>
                  </a:endParaRPr>
                </a:p>
              </p:txBody>
            </p:sp>
            <p:cxnSp>
              <p:nvCxnSpPr>
                <p:cNvPr id="179" name="直線コネクタ 178">
                  <a:extLst>
                    <a:ext uri="{FF2B5EF4-FFF2-40B4-BE49-F238E27FC236}">
                      <a16:creationId xmlns:a16="http://schemas.microsoft.com/office/drawing/2014/main" id="{14ED73D8-A4ED-47F6-86DF-0E22C9789047}"/>
                    </a:ext>
                  </a:extLst>
                </p:cNvPr>
                <p:cNvCxnSpPr/>
                <p:nvPr/>
              </p:nvCxnSpPr>
              <p:spPr>
                <a:xfrm>
                  <a:off x="3646672" y="5843383"/>
                  <a:ext cx="64903" cy="123019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コネクタ 179">
                  <a:extLst>
                    <a:ext uri="{FF2B5EF4-FFF2-40B4-BE49-F238E27FC236}">
                      <a16:creationId xmlns:a16="http://schemas.microsoft.com/office/drawing/2014/main" id="{7F23DB19-FB57-4CFF-8939-59E8E2EE270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3708780" y="5727684"/>
                  <a:ext cx="135177" cy="256217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コネクタ 180">
                  <a:extLst>
                    <a:ext uri="{FF2B5EF4-FFF2-40B4-BE49-F238E27FC236}">
                      <a16:creationId xmlns:a16="http://schemas.microsoft.com/office/drawing/2014/main" id="{E1B01185-B4EE-4836-B9A2-60A3E5021C5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879641" y="5714208"/>
                  <a:ext cx="135175" cy="256217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線コネクタ 181">
                  <a:extLst>
                    <a:ext uri="{FF2B5EF4-FFF2-40B4-BE49-F238E27FC236}">
                      <a16:creationId xmlns:a16="http://schemas.microsoft.com/office/drawing/2014/main" id="{07C4D0E3-17E3-4472-9614-363AF5CB28E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3896381" y="5627148"/>
                  <a:ext cx="181321" cy="34368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線コネクタ 182">
                  <a:extLst>
                    <a:ext uri="{FF2B5EF4-FFF2-40B4-BE49-F238E27FC236}">
                      <a16:creationId xmlns:a16="http://schemas.microsoft.com/office/drawing/2014/main" id="{C10DDD29-E9B0-4679-A8AA-0DE2E8A5FAB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149363" y="5599028"/>
                  <a:ext cx="207788" cy="393852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線コネクタ 183">
                  <a:extLst>
                    <a:ext uri="{FF2B5EF4-FFF2-40B4-BE49-F238E27FC236}">
                      <a16:creationId xmlns:a16="http://schemas.microsoft.com/office/drawing/2014/main" id="{6612F923-AEDE-4D1C-8F98-1B4F8630036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443486" y="5627634"/>
                  <a:ext cx="180236" cy="341623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線コネクタ 185">
                  <a:extLst>
                    <a:ext uri="{FF2B5EF4-FFF2-40B4-BE49-F238E27FC236}">
                      <a16:creationId xmlns:a16="http://schemas.microsoft.com/office/drawing/2014/main" id="{C293B27D-C16B-442B-8A5D-4818AB6AF578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3789254" y="5664866"/>
                  <a:ext cx="157706" cy="298920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線コネクタ 186">
                  <a:extLst>
                    <a:ext uri="{FF2B5EF4-FFF2-40B4-BE49-F238E27FC236}">
                      <a16:creationId xmlns:a16="http://schemas.microsoft.com/office/drawing/2014/main" id="{30ADF785-0B5A-418D-A656-026F715CB8E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017207" y="5604794"/>
                  <a:ext cx="202762" cy="384325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コネクタ 187">
                  <a:extLst>
                    <a:ext uri="{FF2B5EF4-FFF2-40B4-BE49-F238E27FC236}">
                      <a16:creationId xmlns:a16="http://schemas.microsoft.com/office/drawing/2014/main" id="{B00C554D-3779-4C09-87DA-4FD9AB54957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301454" y="5630971"/>
                  <a:ext cx="181321" cy="34368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>
                  <a:extLst>
                    <a:ext uri="{FF2B5EF4-FFF2-40B4-BE49-F238E27FC236}">
                      <a16:creationId xmlns:a16="http://schemas.microsoft.com/office/drawing/2014/main" id="{79EB3853-2316-4F68-B854-DB63F68C0E2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575459" y="5630971"/>
                  <a:ext cx="181321" cy="34368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>
                  <a:extLst>
                    <a:ext uri="{FF2B5EF4-FFF2-40B4-BE49-F238E27FC236}">
                      <a16:creationId xmlns:a16="http://schemas.microsoft.com/office/drawing/2014/main" id="{E2EA5B29-BC02-4E9A-A34D-E79A2AC2521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698320" y="5630971"/>
                  <a:ext cx="181321" cy="34368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>
                  <a:extLst>
                    <a:ext uri="{FF2B5EF4-FFF2-40B4-BE49-F238E27FC236}">
                      <a16:creationId xmlns:a16="http://schemas.microsoft.com/office/drawing/2014/main" id="{A9CB523B-9F92-4A21-823E-1770F6EF8870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5011614" y="5716414"/>
                  <a:ext cx="135175" cy="256217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>
                  <a:extLst>
                    <a:ext uri="{FF2B5EF4-FFF2-40B4-BE49-F238E27FC236}">
                      <a16:creationId xmlns:a16="http://schemas.microsoft.com/office/drawing/2014/main" id="{AF3CA1E4-D6DC-41A8-A5AA-02A788735D8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5183824" y="5767906"/>
                  <a:ext cx="112646" cy="213514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>
                  <a:extLst>
                    <a:ext uri="{FF2B5EF4-FFF2-40B4-BE49-F238E27FC236}">
                      <a16:creationId xmlns:a16="http://schemas.microsoft.com/office/drawing/2014/main" id="{279DCD25-4A6E-468C-BC7B-9A7CB67F96F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485307" y="5590748"/>
                  <a:ext cx="186994" cy="354434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線コネクタ 212">
                  <a:extLst>
                    <a:ext uri="{FF2B5EF4-FFF2-40B4-BE49-F238E27FC236}">
                      <a16:creationId xmlns:a16="http://schemas.microsoft.com/office/drawing/2014/main" id="{FFEA229D-43DF-4F39-8B4C-E4C95F4FE40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637398" y="5568151"/>
                  <a:ext cx="215873" cy="409172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線コネクタ 213">
                  <a:extLst>
                    <a:ext uri="{FF2B5EF4-FFF2-40B4-BE49-F238E27FC236}">
                      <a16:creationId xmlns:a16="http://schemas.microsoft.com/office/drawing/2014/main" id="{63D639A8-E9DA-4479-9FFA-66AFCD3FF67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769370" y="5545554"/>
                  <a:ext cx="234019" cy="443565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線コネクタ 214">
                  <a:extLst>
                    <a:ext uri="{FF2B5EF4-FFF2-40B4-BE49-F238E27FC236}">
                      <a16:creationId xmlns:a16="http://schemas.microsoft.com/office/drawing/2014/main" id="{45FF8C47-5819-4BB1-8FE1-94CF24E3D810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921462" y="5545554"/>
                  <a:ext cx="225305" cy="427048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線コネクタ 215">
                  <a:extLst>
                    <a:ext uri="{FF2B5EF4-FFF2-40B4-BE49-F238E27FC236}">
                      <a16:creationId xmlns:a16="http://schemas.microsoft.com/office/drawing/2014/main" id="{CEC9F0C8-414C-4E9F-A4D4-3149B91908C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063493" y="5534256"/>
                  <a:ext cx="239981" cy="454863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線コネクタ 216">
                  <a:extLst>
                    <a:ext uri="{FF2B5EF4-FFF2-40B4-BE49-F238E27FC236}">
                      <a16:creationId xmlns:a16="http://schemas.microsoft.com/office/drawing/2014/main" id="{7CD2CD8D-175F-4C05-9347-A7E0B630AB5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189838" y="5505333"/>
                  <a:ext cx="252485" cy="478567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線コネクタ 217">
                  <a:extLst>
                    <a:ext uri="{FF2B5EF4-FFF2-40B4-BE49-F238E27FC236}">
                      <a16:creationId xmlns:a16="http://schemas.microsoft.com/office/drawing/2014/main" id="{C8DA5F9C-B26B-4F3A-8F61-57509D0883E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338446" y="5505333"/>
                  <a:ext cx="242751" cy="460119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線コネクタ 218">
                  <a:extLst>
                    <a:ext uri="{FF2B5EF4-FFF2-40B4-BE49-F238E27FC236}">
                      <a16:creationId xmlns:a16="http://schemas.microsoft.com/office/drawing/2014/main" id="{50A20515-547C-4B92-A12C-2B9CB348D3F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483444" y="5528654"/>
                  <a:ext cx="181321" cy="34368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線コネクタ 219">
                  <a:extLst>
                    <a:ext uri="{FF2B5EF4-FFF2-40B4-BE49-F238E27FC236}">
                      <a16:creationId xmlns:a16="http://schemas.microsoft.com/office/drawing/2014/main" id="{A73FDCC4-9B28-4F36-BF0E-CAEDC6EB6AD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359915" y="5630971"/>
                  <a:ext cx="168970" cy="32027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線コネクタ 276">
                  <a:extLst>
                    <a:ext uri="{FF2B5EF4-FFF2-40B4-BE49-F238E27FC236}">
                      <a16:creationId xmlns:a16="http://schemas.microsoft.com/office/drawing/2014/main" id="{2E5518FC-619A-4E20-B03D-CD0D80BE898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241481" y="5653568"/>
                  <a:ext cx="157706" cy="298920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線コネクタ 277">
                  <a:extLst>
                    <a:ext uri="{FF2B5EF4-FFF2-40B4-BE49-F238E27FC236}">
                      <a16:creationId xmlns:a16="http://schemas.microsoft.com/office/drawing/2014/main" id="{993BB7AB-AEB0-4562-862E-A508E55301B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125199" y="5716386"/>
                  <a:ext cx="135177" cy="256217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線コネクタ 279">
                  <a:extLst>
                    <a:ext uri="{FF2B5EF4-FFF2-40B4-BE49-F238E27FC236}">
                      <a16:creationId xmlns:a16="http://schemas.microsoft.com/office/drawing/2014/main" id="{47E70F01-ECE8-4E55-9941-06D7EA81B01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008918" y="5801801"/>
                  <a:ext cx="90119" cy="170811"/>
                </a:xfrm>
                <a:prstGeom prst="line">
                  <a:avLst/>
                </a:prstGeom>
                <a:ln w="19050">
                  <a:solidFill>
                    <a:srgbClr val="33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線コネクタ 280">
                  <a:extLst>
                    <a:ext uri="{FF2B5EF4-FFF2-40B4-BE49-F238E27FC236}">
                      <a16:creationId xmlns:a16="http://schemas.microsoft.com/office/drawing/2014/main" id="{68A61A1C-C5F2-4D36-BB30-EAFA721636B6}"/>
                    </a:ext>
                  </a:extLst>
                </p:cNvPr>
                <p:cNvCxnSpPr/>
                <p:nvPr/>
              </p:nvCxnSpPr>
              <p:spPr>
                <a:xfrm flipV="1">
                  <a:off x="3113420" y="5983074"/>
                  <a:ext cx="5563555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フリーフォーム 262">
                  <a:extLst>
                    <a:ext uri="{FF2B5EF4-FFF2-40B4-BE49-F238E27FC236}">
                      <a16:creationId xmlns:a16="http://schemas.microsoft.com/office/drawing/2014/main" id="{CD1DE103-0D22-4BD9-9A3A-29E360457811}"/>
                    </a:ext>
                  </a:extLst>
                </p:cNvPr>
                <p:cNvSpPr/>
                <p:nvPr/>
              </p:nvSpPr>
              <p:spPr>
                <a:xfrm>
                  <a:off x="3143848" y="5490830"/>
                  <a:ext cx="5534155" cy="1179188"/>
                </a:xfrm>
                <a:custGeom>
                  <a:avLst/>
                  <a:gdLst>
                    <a:gd name="connsiteX0" fmla="*/ 0 w 5240327"/>
                    <a:gd name="connsiteY0" fmla="*/ 994097 h 994097"/>
                    <a:gd name="connsiteX1" fmla="*/ 266700 w 5240327"/>
                    <a:gd name="connsiteY1" fmla="*/ 594047 h 994097"/>
                    <a:gd name="connsiteX2" fmla="*/ 266700 w 5240327"/>
                    <a:gd name="connsiteY2" fmla="*/ 594047 h 994097"/>
                    <a:gd name="connsiteX3" fmla="*/ 381000 w 5240327"/>
                    <a:gd name="connsiteY3" fmla="*/ 460697 h 994097"/>
                    <a:gd name="connsiteX4" fmla="*/ 514350 w 5240327"/>
                    <a:gd name="connsiteY4" fmla="*/ 193997 h 994097"/>
                    <a:gd name="connsiteX5" fmla="*/ 781050 w 5240327"/>
                    <a:gd name="connsiteY5" fmla="*/ 89222 h 994097"/>
                    <a:gd name="connsiteX6" fmla="*/ 1343025 w 5240327"/>
                    <a:gd name="connsiteY6" fmla="*/ 108272 h 994097"/>
                    <a:gd name="connsiteX7" fmla="*/ 1676400 w 5240327"/>
                    <a:gd name="connsiteY7" fmla="*/ 174947 h 994097"/>
                    <a:gd name="connsiteX8" fmla="*/ 2000250 w 5240327"/>
                    <a:gd name="connsiteY8" fmla="*/ 251147 h 994097"/>
                    <a:gd name="connsiteX9" fmla="*/ 2190750 w 5240327"/>
                    <a:gd name="connsiteY9" fmla="*/ 403547 h 994097"/>
                    <a:gd name="connsiteX10" fmla="*/ 2324100 w 5240327"/>
                    <a:gd name="connsiteY10" fmla="*/ 479747 h 994097"/>
                    <a:gd name="connsiteX11" fmla="*/ 2562225 w 5240327"/>
                    <a:gd name="connsiteY11" fmla="*/ 584522 h 994097"/>
                    <a:gd name="connsiteX12" fmla="*/ 2886075 w 5240327"/>
                    <a:gd name="connsiteY12" fmla="*/ 594047 h 994097"/>
                    <a:gd name="connsiteX13" fmla="*/ 3143250 w 5240327"/>
                    <a:gd name="connsiteY13" fmla="*/ 622622 h 994097"/>
                    <a:gd name="connsiteX14" fmla="*/ 3467100 w 5240327"/>
                    <a:gd name="connsiteY14" fmla="*/ 536897 h 994097"/>
                    <a:gd name="connsiteX15" fmla="*/ 3562350 w 5240327"/>
                    <a:gd name="connsiteY15" fmla="*/ 365447 h 994097"/>
                    <a:gd name="connsiteX16" fmla="*/ 3676650 w 5240327"/>
                    <a:gd name="connsiteY16" fmla="*/ 232097 h 994097"/>
                    <a:gd name="connsiteX17" fmla="*/ 3962400 w 5240327"/>
                    <a:gd name="connsiteY17" fmla="*/ 108272 h 994097"/>
                    <a:gd name="connsiteX18" fmla="*/ 4391025 w 5240327"/>
                    <a:gd name="connsiteY18" fmla="*/ 22547 h 994097"/>
                    <a:gd name="connsiteX19" fmla="*/ 4972050 w 5240327"/>
                    <a:gd name="connsiteY19" fmla="*/ 3497 h 994097"/>
                    <a:gd name="connsiteX20" fmla="*/ 5210175 w 5240327"/>
                    <a:gd name="connsiteY20" fmla="*/ 79697 h 994097"/>
                    <a:gd name="connsiteX21" fmla="*/ 5229225 w 5240327"/>
                    <a:gd name="connsiteY21" fmla="*/ 117797 h 994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240327" h="994097">
                      <a:moveTo>
                        <a:pt x="0" y="994097"/>
                      </a:moveTo>
                      <a:lnTo>
                        <a:pt x="266700" y="594047"/>
                      </a:lnTo>
                      <a:lnTo>
                        <a:pt x="266700" y="594047"/>
                      </a:lnTo>
                      <a:cubicBezTo>
                        <a:pt x="285750" y="571822"/>
                        <a:pt x="339725" y="527372"/>
                        <a:pt x="381000" y="460697"/>
                      </a:cubicBezTo>
                      <a:cubicBezTo>
                        <a:pt x="422275" y="394022"/>
                        <a:pt x="447675" y="255909"/>
                        <a:pt x="514350" y="193997"/>
                      </a:cubicBezTo>
                      <a:cubicBezTo>
                        <a:pt x="581025" y="132084"/>
                        <a:pt x="642938" y="103509"/>
                        <a:pt x="781050" y="89222"/>
                      </a:cubicBezTo>
                      <a:cubicBezTo>
                        <a:pt x="919163" y="74934"/>
                        <a:pt x="1193800" y="93984"/>
                        <a:pt x="1343025" y="108272"/>
                      </a:cubicBezTo>
                      <a:cubicBezTo>
                        <a:pt x="1492250" y="122559"/>
                        <a:pt x="1566863" y="151135"/>
                        <a:pt x="1676400" y="174947"/>
                      </a:cubicBezTo>
                      <a:cubicBezTo>
                        <a:pt x="1785937" y="198759"/>
                        <a:pt x="1914525" y="213047"/>
                        <a:pt x="2000250" y="251147"/>
                      </a:cubicBezTo>
                      <a:cubicBezTo>
                        <a:pt x="2085975" y="289247"/>
                        <a:pt x="2136775" y="365447"/>
                        <a:pt x="2190750" y="403547"/>
                      </a:cubicBezTo>
                      <a:cubicBezTo>
                        <a:pt x="2244725" y="441647"/>
                        <a:pt x="2262188" y="449585"/>
                        <a:pt x="2324100" y="479747"/>
                      </a:cubicBezTo>
                      <a:cubicBezTo>
                        <a:pt x="2386012" y="509909"/>
                        <a:pt x="2468563" y="565472"/>
                        <a:pt x="2562225" y="584522"/>
                      </a:cubicBezTo>
                      <a:cubicBezTo>
                        <a:pt x="2655887" y="603572"/>
                        <a:pt x="2789238" y="587697"/>
                        <a:pt x="2886075" y="594047"/>
                      </a:cubicBezTo>
                      <a:cubicBezTo>
                        <a:pt x="2982912" y="600397"/>
                        <a:pt x="3046412" y="632147"/>
                        <a:pt x="3143250" y="622622"/>
                      </a:cubicBezTo>
                      <a:cubicBezTo>
                        <a:pt x="3240088" y="613097"/>
                        <a:pt x="3397250" y="579760"/>
                        <a:pt x="3467100" y="536897"/>
                      </a:cubicBezTo>
                      <a:cubicBezTo>
                        <a:pt x="3536950" y="494034"/>
                        <a:pt x="3527425" y="416247"/>
                        <a:pt x="3562350" y="365447"/>
                      </a:cubicBezTo>
                      <a:cubicBezTo>
                        <a:pt x="3597275" y="314647"/>
                        <a:pt x="3609975" y="274959"/>
                        <a:pt x="3676650" y="232097"/>
                      </a:cubicBezTo>
                      <a:cubicBezTo>
                        <a:pt x="3743325" y="189235"/>
                        <a:pt x="3843337" y="143197"/>
                        <a:pt x="3962400" y="108272"/>
                      </a:cubicBezTo>
                      <a:cubicBezTo>
                        <a:pt x="4081463" y="73347"/>
                        <a:pt x="4222750" y="40009"/>
                        <a:pt x="4391025" y="22547"/>
                      </a:cubicBezTo>
                      <a:cubicBezTo>
                        <a:pt x="4559300" y="5084"/>
                        <a:pt x="4835525" y="-6028"/>
                        <a:pt x="4972050" y="3497"/>
                      </a:cubicBezTo>
                      <a:cubicBezTo>
                        <a:pt x="5108575" y="13022"/>
                        <a:pt x="5167313" y="60647"/>
                        <a:pt x="5210175" y="79697"/>
                      </a:cubicBezTo>
                      <a:cubicBezTo>
                        <a:pt x="5253038" y="98747"/>
                        <a:pt x="5241131" y="108272"/>
                        <a:pt x="5229225" y="117797"/>
                      </a:cubicBezTo>
                    </a:path>
                  </a:pathLst>
                </a:custGeom>
                <a:noFill/>
                <a:ln>
                  <a:solidFill>
                    <a:srgbClr val="FF7C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角丸四角形吹き出し 263">
                  <a:extLst>
                    <a:ext uri="{FF2B5EF4-FFF2-40B4-BE49-F238E27FC236}">
                      <a16:creationId xmlns:a16="http://schemas.microsoft.com/office/drawing/2014/main" id="{3F041E37-B05C-4DF6-8C9B-6AA661DE8688}"/>
                    </a:ext>
                  </a:extLst>
                </p:cNvPr>
                <p:cNvSpPr/>
                <p:nvPr/>
              </p:nvSpPr>
              <p:spPr>
                <a:xfrm>
                  <a:off x="3403740" y="5308858"/>
                  <a:ext cx="1934963" cy="144062"/>
                </a:xfrm>
                <a:prstGeom prst="wedgeRoundRectCallout">
                  <a:avLst>
                    <a:gd name="adj1" fmla="val 28708"/>
                    <a:gd name="adj2" fmla="val 277851"/>
                    <a:gd name="adj3" fmla="val 16667"/>
                  </a:avLst>
                </a:prstGeom>
                <a:solidFill>
                  <a:srgbClr val="3399FF"/>
                </a:solidFill>
                <a:ln w="9525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7" tIns="45708" rIns="91417" bIns="45708" rtlCol="0" anchor="ctr"/>
                <a:lstStyle/>
                <a:p>
                  <a:pPr algn="ctr"/>
                  <a:r>
                    <a:rPr lang="ja-JP" altLang="en-US" sz="800" dirty="0">
                      <a:solidFill>
                        <a:prstClr val="white"/>
                      </a:solidFill>
                    </a:rPr>
                    <a:t>セーフティネットの発動</a:t>
                  </a:r>
                </a:p>
              </p:txBody>
            </p:sp>
            <p:sp>
              <p:nvSpPr>
                <p:cNvPr id="284" name="角丸四角形吹き出し 264">
                  <a:extLst>
                    <a:ext uri="{FF2B5EF4-FFF2-40B4-BE49-F238E27FC236}">
                      <a16:creationId xmlns:a16="http://schemas.microsoft.com/office/drawing/2014/main" id="{B73CE240-00F9-4EE7-95A8-788AF9891FE5}"/>
                    </a:ext>
                  </a:extLst>
                </p:cNvPr>
                <p:cNvSpPr/>
                <p:nvPr/>
              </p:nvSpPr>
              <p:spPr>
                <a:xfrm>
                  <a:off x="6587065" y="5254750"/>
                  <a:ext cx="1934963" cy="144062"/>
                </a:xfrm>
                <a:prstGeom prst="wedgeRoundRectCallout">
                  <a:avLst>
                    <a:gd name="adj1" fmla="val 39137"/>
                    <a:gd name="adj2" fmla="val 178301"/>
                    <a:gd name="adj3" fmla="val 16667"/>
                  </a:avLst>
                </a:prstGeom>
                <a:solidFill>
                  <a:srgbClr val="3399FF"/>
                </a:solidFill>
                <a:ln w="9525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7" tIns="45708" rIns="91417" bIns="45708" rtlCol="0" anchor="ctr"/>
                <a:lstStyle/>
                <a:p>
                  <a:pPr algn="ctr"/>
                  <a:r>
                    <a:rPr lang="ja-JP" altLang="en-US" sz="800" dirty="0">
                      <a:solidFill>
                        <a:prstClr val="white"/>
                      </a:solidFill>
                    </a:rPr>
                    <a:t>セーフティネットの発動</a:t>
                  </a:r>
                </a:p>
              </p:txBody>
            </p:sp>
          </p:grpSp>
          <p:cxnSp>
            <p:nvCxnSpPr>
              <p:cNvPr id="170" name="直線矢印コネクタ 169">
                <a:extLst>
                  <a:ext uri="{FF2B5EF4-FFF2-40B4-BE49-F238E27FC236}">
                    <a16:creationId xmlns:a16="http://schemas.microsoft.com/office/drawing/2014/main" id="{52E48007-AB5D-4E04-8952-2AFD1C6EABB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7891429" y="5272260"/>
                <a:ext cx="254239" cy="1142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>
                <a:extLst>
                  <a:ext uri="{FF2B5EF4-FFF2-40B4-BE49-F238E27FC236}">
                    <a16:creationId xmlns:a16="http://schemas.microsoft.com/office/drawing/2014/main" id="{92C50162-09EF-4D01-A52E-8F9DE5D1B735}"/>
                  </a:ext>
                </a:extLst>
              </p:cNvPr>
              <p:cNvCxnSpPr/>
              <p:nvPr/>
            </p:nvCxnSpPr>
            <p:spPr>
              <a:xfrm>
                <a:off x="5588896" y="5496883"/>
                <a:ext cx="3559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41E19E3A-A387-488A-97CC-241311CDE0CA}"/>
                  </a:ext>
                </a:extLst>
              </p:cNvPr>
              <p:cNvSpPr txBox="1"/>
              <p:nvPr/>
            </p:nvSpPr>
            <p:spPr>
              <a:xfrm>
                <a:off x="6729479" y="5720580"/>
                <a:ext cx="4076537" cy="136332"/>
              </a:xfrm>
              <a:prstGeom prst="rect">
                <a:avLst/>
              </a:prstGeom>
              <a:noFill/>
            </p:spPr>
            <p:txBody>
              <a:bodyPr wrap="square" lIns="91417" tIns="45708" rIns="91417" bIns="45708" rtlCol="0">
                <a:spAutoFit/>
              </a:bodyPr>
              <a:lstStyle/>
              <a:p>
                <a:pPr algn="ctr"/>
                <a:r>
                  <a:rPr lang="ja-JP" altLang="en-US" sz="800" dirty="0">
                    <a:latin typeface="+mn-ea"/>
                  </a:rPr>
                  <a:t>国と生産者が１：１で積み立てた資金から補填</a:t>
                </a:r>
                <a:endParaRPr lang="en-US" altLang="ja-JP" sz="800" dirty="0">
                  <a:latin typeface="+mn-ea"/>
                </a:endParaRPr>
              </a:p>
            </p:txBody>
          </p:sp>
          <p:cxnSp>
            <p:nvCxnSpPr>
              <p:cNvPr id="173" name="直線矢印コネクタ 172">
                <a:extLst>
                  <a:ext uri="{FF2B5EF4-FFF2-40B4-BE49-F238E27FC236}">
                    <a16:creationId xmlns:a16="http://schemas.microsoft.com/office/drawing/2014/main" id="{6E88A86A-2559-4BB7-AA0D-3F46A7F8D383}"/>
                  </a:ext>
                </a:extLst>
              </p:cNvPr>
              <p:cNvCxnSpPr/>
              <p:nvPr/>
            </p:nvCxnSpPr>
            <p:spPr>
              <a:xfrm flipH="1" flipV="1">
                <a:off x="7301221" y="5372307"/>
                <a:ext cx="495179" cy="3521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矢印コネクタ 173">
                <a:extLst>
                  <a:ext uri="{FF2B5EF4-FFF2-40B4-BE49-F238E27FC236}">
                    <a16:creationId xmlns:a16="http://schemas.microsoft.com/office/drawing/2014/main" id="{4DD90E3D-D8A3-4008-BCDC-4B2CE1BA49F0}"/>
                  </a:ext>
                </a:extLst>
              </p:cNvPr>
              <p:cNvCxnSpPr/>
              <p:nvPr/>
            </p:nvCxnSpPr>
            <p:spPr>
              <a:xfrm flipV="1">
                <a:off x="9629703" y="5383063"/>
                <a:ext cx="557912" cy="3414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フリーフォーム 163">
              <a:extLst>
                <a:ext uri="{FF2B5EF4-FFF2-40B4-BE49-F238E27FC236}">
                  <a16:creationId xmlns:a16="http://schemas.microsoft.com/office/drawing/2014/main" id="{6F291FEF-E18E-400B-B396-4108247E2D85}"/>
                </a:ext>
              </a:extLst>
            </p:cNvPr>
            <p:cNvSpPr/>
            <p:nvPr/>
          </p:nvSpPr>
          <p:spPr>
            <a:xfrm>
              <a:off x="9294019" y="7900987"/>
              <a:ext cx="638175" cy="42863"/>
            </a:xfrm>
            <a:custGeom>
              <a:avLst/>
              <a:gdLst>
                <a:gd name="connsiteX0" fmla="*/ 0 w 638175"/>
                <a:gd name="connsiteY0" fmla="*/ 0 h 42863"/>
                <a:gd name="connsiteX1" fmla="*/ 11906 w 638175"/>
                <a:gd name="connsiteY1" fmla="*/ 7144 h 42863"/>
                <a:gd name="connsiteX2" fmla="*/ 19050 w 638175"/>
                <a:gd name="connsiteY2" fmla="*/ 11906 h 42863"/>
                <a:gd name="connsiteX3" fmla="*/ 47625 w 638175"/>
                <a:gd name="connsiteY3" fmla="*/ 26194 h 42863"/>
                <a:gd name="connsiteX4" fmla="*/ 54769 w 638175"/>
                <a:gd name="connsiteY4" fmla="*/ 30956 h 42863"/>
                <a:gd name="connsiteX5" fmla="*/ 64294 w 638175"/>
                <a:gd name="connsiteY5" fmla="*/ 33338 h 42863"/>
                <a:gd name="connsiteX6" fmla="*/ 33337 w 638175"/>
                <a:gd name="connsiteY6" fmla="*/ 26194 h 42863"/>
                <a:gd name="connsiteX7" fmla="*/ 19050 w 638175"/>
                <a:gd name="connsiteY7" fmla="*/ 23813 h 42863"/>
                <a:gd name="connsiteX8" fmla="*/ 28575 w 638175"/>
                <a:gd name="connsiteY8" fmla="*/ 35719 h 42863"/>
                <a:gd name="connsiteX9" fmla="*/ 235744 w 638175"/>
                <a:gd name="connsiteY9" fmla="*/ 30956 h 42863"/>
                <a:gd name="connsiteX10" fmla="*/ 350044 w 638175"/>
                <a:gd name="connsiteY10" fmla="*/ 33338 h 42863"/>
                <a:gd name="connsiteX11" fmla="*/ 364331 w 638175"/>
                <a:gd name="connsiteY11" fmla="*/ 42863 h 42863"/>
                <a:gd name="connsiteX12" fmla="*/ 402431 w 638175"/>
                <a:gd name="connsiteY12" fmla="*/ 40481 h 42863"/>
                <a:gd name="connsiteX13" fmla="*/ 409575 w 638175"/>
                <a:gd name="connsiteY13" fmla="*/ 38100 h 42863"/>
                <a:gd name="connsiteX14" fmla="*/ 390525 w 638175"/>
                <a:gd name="connsiteY14" fmla="*/ 35719 h 42863"/>
                <a:gd name="connsiteX15" fmla="*/ 383381 w 638175"/>
                <a:gd name="connsiteY15" fmla="*/ 33338 h 42863"/>
                <a:gd name="connsiteX16" fmla="*/ 354806 w 638175"/>
                <a:gd name="connsiteY16" fmla="*/ 30956 h 42863"/>
                <a:gd name="connsiteX17" fmla="*/ 616744 w 638175"/>
                <a:gd name="connsiteY17" fmla="*/ 33338 h 42863"/>
                <a:gd name="connsiteX18" fmla="*/ 635794 w 638175"/>
                <a:gd name="connsiteY18" fmla="*/ 38100 h 42863"/>
                <a:gd name="connsiteX19" fmla="*/ 638175 w 638175"/>
                <a:gd name="connsiteY19" fmla="*/ 40481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175" h="42863">
                  <a:moveTo>
                    <a:pt x="0" y="0"/>
                  </a:moveTo>
                  <a:cubicBezTo>
                    <a:pt x="3969" y="2381"/>
                    <a:pt x="7981" y="4691"/>
                    <a:pt x="11906" y="7144"/>
                  </a:cubicBezTo>
                  <a:cubicBezTo>
                    <a:pt x="14333" y="8661"/>
                    <a:pt x="16435" y="10744"/>
                    <a:pt x="19050" y="11906"/>
                  </a:cubicBezTo>
                  <a:cubicBezTo>
                    <a:pt x="48626" y="25051"/>
                    <a:pt x="17919" y="6391"/>
                    <a:pt x="47625" y="26194"/>
                  </a:cubicBezTo>
                  <a:lnTo>
                    <a:pt x="54769" y="30956"/>
                  </a:lnTo>
                  <a:cubicBezTo>
                    <a:pt x="57492" y="32771"/>
                    <a:pt x="67221" y="34801"/>
                    <a:pt x="64294" y="33338"/>
                  </a:cubicBezTo>
                  <a:cubicBezTo>
                    <a:pt x="53505" y="27945"/>
                    <a:pt x="45111" y="28005"/>
                    <a:pt x="33337" y="26194"/>
                  </a:cubicBezTo>
                  <a:cubicBezTo>
                    <a:pt x="28565" y="25460"/>
                    <a:pt x="23812" y="24607"/>
                    <a:pt x="19050" y="23813"/>
                  </a:cubicBezTo>
                  <a:cubicBezTo>
                    <a:pt x="20537" y="28274"/>
                    <a:pt x="21395" y="35719"/>
                    <a:pt x="28575" y="35719"/>
                  </a:cubicBezTo>
                  <a:cubicBezTo>
                    <a:pt x="97650" y="35719"/>
                    <a:pt x="235744" y="30956"/>
                    <a:pt x="235744" y="30956"/>
                  </a:cubicBezTo>
                  <a:lnTo>
                    <a:pt x="350044" y="33338"/>
                  </a:lnTo>
                  <a:cubicBezTo>
                    <a:pt x="355743" y="33866"/>
                    <a:pt x="364331" y="42863"/>
                    <a:pt x="364331" y="42863"/>
                  </a:cubicBezTo>
                  <a:cubicBezTo>
                    <a:pt x="377031" y="42069"/>
                    <a:pt x="389776" y="41813"/>
                    <a:pt x="402431" y="40481"/>
                  </a:cubicBezTo>
                  <a:cubicBezTo>
                    <a:pt x="404927" y="40218"/>
                    <a:pt x="411906" y="39032"/>
                    <a:pt x="409575" y="38100"/>
                  </a:cubicBezTo>
                  <a:cubicBezTo>
                    <a:pt x="403633" y="35723"/>
                    <a:pt x="396875" y="36513"/>
                    <a:pt x="390525" y="35719"/>
                  </a:cubicBezTo>
                  <a:cubicBezTo>
                    <a:pt x="388144" y="34925"/>
                    <a:pt x="385869" y="33670"/>
                    <a:pt x="383381" y="33338"/>
                  </a:cubicBezTo>
                  <a:cubicBezTo>
                    <a:pt x="373907" y="32075"/>
                    <a:pt x="345248" y="30956"/>
                    <a:pt x="354806" y="30956"/>
                  </a:cubicBezTo>
                  <a:lnTo>
                    <a:pt x="616744" y="33338"/>
                  </a:lnTo>
                  <a:cubicBezTo>
                    <a:pt x="621272" y="34243"/>
                    <a:pt x="630913" y="35660"/>
                    <a:pt x="635794" y="38100"/>
                  </a:cubicBezTo>
                  <a:cubicBezTo>
                    <a:pt x="636798" y="38602"/>
                    <a:pt x="637381" y="39687"/>
                    <a:pt x="638175" y="40481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A1C74124-42B4-4DA8-A68C-7D082B8E51E0}"/>
              </a:ext>
            </a:extLst>
          </p:cNvPr>
          <p:cNvSpPr txBox="1"/>
          <p:nvPr/>
        </p:nvSpPr>
        <p:spPr>
          <a:xfrm>
            <a:off x="3610485" y="3018809"/>
            <a:ext cx="3924000" cy="299910"/>
          </a:xfrm>
          <a:prstGeom prst="rect">
            <a:avLst/>
          </a:prstGeom>
          <a:noFill/>
        </p:spPr>
        <p:txBody>
          <a:bodyPr wrap="square" lIns="83651" tIns="41825" rIns="83651" bIns="41825" rtlCol="0">
            <a:spAutoFit/>
          </a:bodyPr>
          <a:lstStyle/>
          <a:p>
            <a:r>
              <a:rPr lang="en-US" altLang="ja-JP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セーフティネットの発動イメージ</a:t>
            </a:r>
            <a:r>
              <a:rPr lang="en-US" altLang="ja-JP" sz="1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3A55C56C-27BB-4F76-B8DA-4C520BCCAA36}"/>
              </a:ext>
            </a:extLst>
          </p:cNvPr>
          <p:cNvSpPr txBox="1"/>
          <p:nvPr/>
        </p:nvSpPr>
        <p:spPr>
          <a:xfrm>
            <a:off x="4251008" y="4148335"/>
            <a:ext cx="509753" cy="21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17" tIns="45708" rIns="91417" bIns="45708" rtlCol="0" anchor="ctr" anchorCtr="1">
            <a:noAutofit/>
          </a:bodyPr>
          <a:lstStyle/>
          <a:p>
            <a:pPr algn="ctr"/>
            <a:r>
              <a:rPr lang="ja-JP" altLang="en-US" sz="700" b="1" dirty="0">
                <a:solidFill>
                  <a:srgbClr val="FF0000"/>
                </a:solidFill>
              </a:rPr>
              <a:t>セーフティ</a:t>
            </a:r>
            <a:endParaRPr lang="en-US" altLang="ja-JP" sz="7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700" b="1" dirty="0">
                <a:solidFill>
                  <a:srgbClr val="FF0000"/>
                </a:solidFill>
              </a:rPr>
              <a:t>ネットで支援</a:t>
            </a:r>
            <a:endParaRPr lang="en-US" altLang="ja-JP" sz="700" b="1" dirty="0">
              <a:solidFill>
                <a:srgbClr val="FF0000"/>
              </a:solidFill>
            </a:endParaRPr>
          </a:p>
        </p:txBody>
      </p:sp>
      <p:sp>
        <p:nvSpPr>
          <p:cNvPr id="290" name="Text Box 2">
            <a:extLst>
              <a:ext uri="{FF2B5EF4-FFF2-40B4-BE49-F238E27FC236}">
                <a16:creationId xmlns:a16="http://schemas.microsoft.com/office/drawing/2014/main" id="{2FF5E5DF-5603-46A9-8F2C-CE97E30D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77" y="601665"/>
            <a:ext cx="7020000" cy="2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《</a:t>
            </a:r>
            <a:r>
              <a:rPr lang="ja-JP" altLang="en-US" sz="16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省エネ等 ＋ セーフティネット</a:t>
            </a:r>
            <a:r>
              <a:rPr lang="en-US" altLang="ja-JP" sz="16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》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で、燃油価格の高騰に備えます！！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293" name="直線コネクタ 292">
            <a:extLst>
              <a:ext uri="{FF2B5EF4-FFF2-40B4-BE49-F238E27FC236}">
                <a16:creationId xmlns:a16="http://schemas.microsoft.com/office/drawing/2014/main" id="{43A936D1-5B5A-4619-ABC1-8FA3CA789EFA}"/>
              </a:ext>
            </a:extLst>
          </p:cNvPr>
          <p:cNvCxnSpPr/>
          <p:nvPr/>
        </p:nvCxnSpPr>
        <p:spPr>
          <a:xfrm>
            <a:off x="3635253" y="4319607"/>
            <a:ext cx="0" cy="10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41">
            <a:extLst>
              <a:ext uri="{FF2B5EF4-FFF2-40B4-BE49-F238E27FC236}">
                <a16:creationId xmlns:a16="http://schemas.microsoft.com/office/drawing/2014/main" id="{A29ED9BC-7349-4CB9-BD66-89B56720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r="12447"/>
          <a:stretch>
            <a:fillRect/>
          </a:stretch>
        </p:blipFill>
        <p:spPr bwMode="auto">
          <a:xfrm>
            <a:off x="4487537" y="9450804"/>
            <a:ext cx="756000" cy="5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Rectangle 83">
            <a:extLst>
              <a:ext uri="{FF2B5EF4-FFF2-40B4-BE49-F238E27FC236}">
                <a16:creationId xmlns:a16="http://schemas.microsoft.com/office/drawing/2014/main" id="{2E63EB7F-E95C-40BF-BD85-F6F784E2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537" y="9236200"/>
            <a:ext cx="756000" cy="20969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 lIns="93361" tIns="46681" rIns="93361" bIns="46681">
            <a:spAutoFit/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ts val="907"/>
              </a:lnSpc>
            </a:pPr>
            <a:endParaRPr lang="ja-JP" altLang="en-US" sz="10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4" name="Text Box 2">
            <a:extLst>
              <a:ext uri="{FF2B5EF4-FFF2-40B4-BE49-F238E27FC236}">
                <a16:creationId xmlns:a16="http://schemas.microsoft.com/office/drawing/2014/main" id="{FD9C3410-ADE1-42FC-9ED0-DB0C39D6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537" y="9233396"/>
            <a:ext cx="576000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環境制御</a:t>
            </a:r>
            <a:endParaRPr lang="en-US" altLang="ja-JP" sz="600" dirty="0">
              <a:solidFill>
                <a:schemeClr val="bg1"/>
              </a:solidFill>
              <a:latin typeface="+mj-ea"/>
              <a:ea typeface="+mj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システム</a:t>
            </a:r>
            <a:endParaRPr lang="en-US" altLang="ja-JP" sz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95" name="図 194">
            <a:extLst>
              <a:ext uri="{FF2B5EF4-FFF2-40B4-BE49-F238E27FC236}">
                <a16:creationId xmlns:a16="http://schemas.microsoft.com/office/drawing/2014/main" id="{6A33588E-9F59-4419-ABE0-1E8DA59137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18" y="9469088"/>
            <a:ext cx="756000" cy="551198"/>
          </a:xfrm>
          <a:prstGeom prst="rect">
            <a:avLst/>
          </a:prstGeom>
        </p:spPr>
      </p:pic>
      <p:sp>
        <p:nvSpPr>
          <p:cNvPr id="196" name="Rectangle 83">
            <a:extLst>
              <a:ext uri="{FF2B5EF4-FFF2-40B4-BE49-F238E27FC236}">
                <a16:creationId xmlns:a16="http://schemas.microsoft.com/office/drawing/2014/main" id="{DCD69F44-B83A-44A5-B82F-786F1E0A8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118" y="9236200"/>
            <a:ext cx="756000" cy="20969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 lIns="93361" tIns="46681" rIns="93361" bIns="46681">
            <a:spAutoFit/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ts val="907"/>
              </a:lnSpc>
            </a:pPr>
            <a:endParaRPr lang="ja-JP" altLang="en-US" sz="7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7" name="Text Box 2">
            <a:extLst>
              <a:ext uri="{FF2B5EF4-FFF2-40B4-BE49-F238E27FC236}">
                <a16:creationId xmlns:a16="http://schemas.microsoft.com/office/drawing/2014/main" id="{E576A0DD-579A-4310-B628-BA45F5F33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118" y="9233396"/>
            <a:ext cx="540000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炭酸ガス</a:t>
            </a:r>
            <a:endParaRPr lang="en-US" altLang="ja-JP" sz="600" dirty="0">
              <a:solidFill>
                <a:schemeClr val="bg1"/>
              </a:solidFill>
              <a:latin typeface="+mj-ea"/>
              <a:ea typeface="+mj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発生装置</a:t>
            </a:r>
            <a:endParaRPr lang="en-US" altLang="ja-JP" sz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98" name="Picture 191">
            <a:extLst>
              <a:ext uri="{FF2B5EF4-FFF2-40B4-BE49-F238E27FC236}">
                <a16:creationId xmlns:a16="http://schemas.microsoft.com/office/drawing/2014/main" id="{72A8A71B-A219-49BE-9478-890296C1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39" y="9448697"/>
            <a:ext cx="756000" cy="5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Rectangle 83">
            <a:extLst>
              <a:ext uri="{FF2B5EF4-FFF2-40B4-BE49-F238E27FC236}">
                <a16:creationId xmlns:a16="http://schemas.microsoft.com/office/drawing/2014/main" id="{3EB17E0C-9956-49F7-B68B-0CD5755B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839" y="9236200"/>
            <a:ext cx="756000" cy="20969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 lIns="93361" tIns="46681" rIns="93361" bIns="46681">
            <a:spAutoFit/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ts val="907"/>
              </a:lnSpc>
            </a:pPr>
            <a:endParaRPr lang="ja-JP" altLang="en-US" sz="6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0" name="Text Box 2">
            <a:extLst>
              <a:ext uri="{FF2B5EF4-FFF2-40B4-BE49-F238E27FC236}">
                <a16:creationId xmlns:a16="http://schemas.microsoft.com/office/drawing/2014/main" id="{EA26F3AE-0F86-452A-8FA3-8D33114D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865" y="9069139"/>
            <a:ext cx="2592000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（生産性向上効果のある設備等の導入例）</a:t>
            </a:r>
            <a:endParaRPr lang="en-US" altLang="ja-JP" sz="12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1" name="Text Box 2">
            <a:extLst>
              <a:ext uri="{FF2B5EF4-FFF2-40B4-BE49-F238E27FC236}">
                <a16:creationId xmlns:a16="http://schemas.microsoft.com/office/drawing/2014/main" id="{C6E05546-270F-42BA-B3F7-1F79318FE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" y="8297292"/>
            <a:ext cx="7106400" cy="36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800" u="sng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（１）　省エネ計画の目標は単位生産量当たりの省エネ化も選べます！</a:t>
            </a:r>
            <a:endParaRPr lang="en-US" altLang="ja-JP" sz="1800" u="sng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4" name="Text Box 2">
            <a:extLst>
              <a:ext uri="{FF2B5EF4-FFF2-40B4-BE49-F238E27FC236}">
                <a16:creationId xmlns:a16="http://schemas.microsoft.com/office/drawing/2014/main" id="{1063C935-8AB1-4068-A243-50772CE5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63" y="9227640"/>
            <a:ext cx="3924075" cy="9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必要な設備導入には、補助事業が活用できる場合があります。目的に沿った補助事業を検索できる「逆引き辞典」を御活用下さい！！</a:t>
            </a:r>
            <a:endParaRPr lang="en-US" altLang="ja-JP" sz="13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（参考ＵＲＬ：</a:t>
            </a:r>
            <a:r>
              <a:rPr lang="en-US" altLang="ja-JP" sz="9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2"/>
              </a:rPr>
              <a:t>https://www.gyakubiki.maff.go.jp/appmaff/input</a:t>
            </a:r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en-US" altLang="ja-JP" sz="9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5" name="Text Box 2">
            <a:extLst>
              <a:ext uri="{FF2B5EF4-FFF2-40B4-BE49-F238E27FC236}">
                <a16:creationId xmlns:a16="http://schemas.microsoft.com/office/drawing/2014/main" id="{97725B0C-3648-4FA6-9E74-81BE19F3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768" y="9233396"/>
            <a:ext cx="756000" cy="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ja-JP" altLang="en-US" sz="600" dirty="0">
                <a:solidFill>
                  <a:prstClr val="white"/>
                </a:solidFill>
                <a:latin typeface="+mj-ea"/>
              </a:rPr>
              <a:t>高軒高ハウスでの</a:t>
            </a:r>
            <a:endParaRPr lang="en-US" altLang="ja-JP" sz="600" dirty="0">
              <a:solidFill>
                <a:prstClr val="white"/>
              </a:solidFill>
              <a:latin typeface="+mj-ea"/>
            </a:endParaRPr>
          </a:p>
          <a:p>
            <a:pPr algn="ctr" defTabSz="914400"/>
            <a:r>
              <a:rPr lang="ja-JP" altLang="en-US" sz="600" dirty="0">
                <a:solidFill>
                  <a:prstClr val="white"/>
                </a:solidFill>
                <a:latin typeface="+mj-ea"/>
              </a:rPr>
              <a:t>長期多段栽培</a:t>
            </a:r>
          </a:p>
        </p:txBody>
      </p:sp>
      <p:sp>
        <p:nvSpPr>
          <p:cNvPr id="206" name="Text Box 2">
            <a:extLst>
              <a:ext uri="{FF2B5EF4-FFF2-40B4-BE49-F238E27FC236}">
                <a16:creationId xmlns:a16="http://schemas.microsoft.com/office/drawing/2014/main" id="{504F2F9F-B804-455C-B41E-B301C1A2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42" y="8588665"/>
            <a:ext cx="7259461" cy="6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0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生産性向上に取り組んでいる方は、単位生産量当たりの省エネ計画を立ててみましょう！</a:t>
            </a:r>
            <a:endParaRPr lang="en-US" altLang="ja-JP" sz="10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炭酸ガス発生装置や環境制御システム等の導入により、単位生産量当たりの燃油使用量を減らす</a:t>
            </a:r>
            <a:endParaRPr lang="en-US" altLang="ja-JP" sz="13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ことができます！！</a:t>
            </a:r>
            <a:endParaRPr lang="en-US" altLang="ja-JP" sz="8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286" name="直線矢印コネクタ 285">
            <a:extLst>
              <a:ext uri="{FF2B5EF4-FFF2-40B4-BE49-F238E27FC236}">
                <a16:creationId xmlns:a16="http://schemas.microsoft.com/office/drawing/2014/main" id="{AE28894A-0741-45F7-A552-5AC59152170A}"/>
              </a:ext>
            </a:extLst>
          </p:cNvPr>
          <p:cNvCxnSpPr/>
          <p:nvPr/>
        </p:nvCxnSpPr>
        <p:spPr>
          <a:xfrm flipV="1">
            <a:off x="4763856" y="3958103"/>
            <a:ext cx="0" cy="455137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>
            <a:extLst>
              <a:ext uri="{FF2B5EF4-FFF2-40B4-BE49-F238E27FC236}">
                <a16:creationId xmlns:a16="http://schemas.microsoft.com/office/drawing/2014/main" id="{61840F78-53D0-4E11-8EF3-B477FB20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3" y="10034401"/>
            <a:ext cx="7106400" cy="7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800" u="sng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（２）　トータル</a:t>
            </a:r>
            <a:r>
              <a:rPr lang="en-US" altLang="ja-JP" sz="1800" u="sng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30%</a:t>
            </a:r>
            <a:r>
              <a:rPr lang="ja-JP" altLang="en-US" sz="1800" u="sng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の削減を目指す省エネ計画を作成しましょう！</a:t>
            </a:r>
            <a:endParaRPr lang="en-US" altLang="ja-JP" sz="1800" u="sng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A6A8BE32-87D3-435C-9E56-6C4BBD41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2" y="10371008"/>
            <a:ext cx="7259461" cy="3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0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トータル</a:t>
            </a:r>
            <a:r>
              <a:rPr lang="en-US" altLang="ja-JP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30%</a:t>
            </a:r>
            <a:r>
              <a:rPr lang="ja-JP" altLang="en-US" sz="13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を達成した方は、二酸化炭素の低減、環境負荷の低減に着目してみましょう。</a:t>
            </a:r>
            <a:endParaRPr lang="en-US" altLang="ja-JP" sz="8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94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1082</Words>
  <Application>Microsoft Office PowerPoint</Application>
  <PresentationFormat>ユーザー設定</PresentationFormat>
  <Paragraphs>127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HGP創英角ﾎﾟｯﾌﾟ体</vt:lpstr>
      <vt:lpstr>HG創英角ﾎﾟｯﾌﾟ体</vt:lpstr>
      <vt:lpstr>Meiryo UI</vt:lpstr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　一恵</dc:creator>
  <cp:lastModifiedBy>user</cp:lastModifiedBy>
  <cp:revision>141</cp:revision>
  <cp:lastPrinted>2021-03-03T01:09:43Z</cp:lastPrinted>
  <dcterms:modified xsi:type="dcterms:W3CDTF">2021-03-03T01:24:38Z</dcterms:modified>
</cp:coreProperties>
</file>