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43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0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4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09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7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06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8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8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30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6FE0-2C58-4D5D-91D8-BCE084CADACD}" type="datetimeFigureOut">
              <a:rPr kumimoji="1" lang="ja-JP" altLang="en-US" smtClean="0"/>
              <a:t>2021/3/8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E514-DEF2-43E5-9AFB-20657598B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7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803743" y="106017"/>
            <a:ext cx="7711316" cy="11825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sz="2400" b="1" kern="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みえ産学官技術連携研究会・第</a:t>
            </a:r>
            <a:r>
              <a:rPr lang="en-US" sz="2400" b="1" kern="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sz="2400" b="1" kern="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回ヘルスケア検討会</a:t>
            </a:r>
            <a:endParaRPr lang="ja-JP" sz="2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sz="2400" b="1" kern="0" dirty="0" smtClean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～ </a:t>
            </a:r>
            <a:r>
              <a:rPr lang="ja-JP" sz="2400" b="1" kern="0" dirty="0">
                <a:solidFill>
                  <a:srgbClr val="FFFFFF"/>
                </a:solidFill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医療・介護機器製造のヒント～</a:t>
            </a:r>
            <a:endParaRPr lang="ja-JP" sz="2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3743" y="1432537"/>
            <a:ext cx="92883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　平成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15:00~17:00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接続確認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14:00~15:00)</a:t>
            </a:r>
            <a:endParaRPr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プ　ロ　グ　ラ　ム</a:t>
            </a:r>
          </a:p>
          <a:p>
            <a:endParaRPr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挨拶　三重県工業研究所　研究管理監　林　一哉</a:t>
            </a: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15:05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講演：「医療用画像解析システムの開発のヒントと将来展望」</a:t>
            </a: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zh-CN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鈴鹿</a:t>
            </a:r>
            <a:r>
              <a:rPr lang="zh-CN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医療科学大学　医用工学部医用情報工学科　教授　鶴岡　信治 </a:t>
            </a:r>
            <a:r>
              <a:rPr lang="zh-CN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16:00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講演：「医療機器の製造販売のための基本情報」</a:t>
            </a:r>
          </a:p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株式会社コスモス・コーポレイション　松阪事業所　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審査部医療課　責任者　井田　勉　氏</a:t>
            </a:r>
          </a:p>
          <a:p>
            <a:endParaRPr lang="ja-JP" altLang="en-US" dirty="0" smtClean="0"/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お手数おかけしますが、ヘルスケア機器への取り組みについてのアンケートへの</a:t>
            </a: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ご回答お願いします。お送りしたアドレスから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上にて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(1~2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dirty="0"/>
          </a:p>
          <a:p>
            <a:r>
              <a:rPr lang="en-US" altLang="ja-JP" dirty="0" smtClean="0"/>
              <a:t>https</a:t>
            </a:r>
            <a:r>
              <a:rPr lang="en-US" altLang="ja-JP" dirty="0"/>
              <a:t>://www.shinsei.pref.mie.lg.jp/uketsuke2/dform.do?id=1612506435499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5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199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増井 孝実</dc:creator>
  <cp:lastModifiedBy>増井 孝実</cp:lastModifiedBy>
  <cp:revision>6</cp:revision>
  <dcterms:created xsi:type="dcterms:W3CDTF">2021-03-05T01:38:25Z</dcterms:created>
  <dcterms:modified xsi:type="dcterms:W3CDTF">2021-03-08T06:46:24Z</dcterms:modified>
</cp:coreProperties>
</file>