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6858000" cy="9907588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B843"/>
    <a:srgbClr val="877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94628"/>
  </p:normalViewPr>
  <p:slideViewPr>
    <p:cSldViewPr snapToGrid="0" snapToObjects="1">
      <p:cViewPr varScale="1">
        <p:scale>
          <a:sx n="49" d="100"/>
          <a:sy n="49" d="100"/>
        </p:scale>
        <p:origin x="23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231703d61_0_0:notes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g10231703d6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85863" y="2823060"/>
            <a:ext cx="628627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1449023" y="3986221"/>
            <a:ext cx="8396223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1551352" y="2550327"/>
            <a:ext cx="8396223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71488" y="2637436"/>
            <a:ext cx="2914650" cy="6286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3471863" y="2637436"/>
            <a:ext cx="2914650" cy="6286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72381" y="3619022"/>
            <a:ext cx="2901255" cy="5323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3471863" y="2428736"/>
            <a:ext cx="2915543" cy="1190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3471863" y="3619022"/>
            <a:ext cx="2915543" cy="5323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2915543" y="1426511"/>
            <a:ext cx="3471863" cy="7040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72381" y="2972276"/>
            <a:ext cx="2211884" cy="5506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2915543" y="1426511"/>
            <a:ext cx="3471863" cy="7040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472381" y="2972276"/>
            <a:ext cx="2211884" cy="5506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466552" y="80027"/>
            <a:ext cx="5858571" cy="83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 dirty="0">
                <a:solidFill>
                  <a:schemeClr val="dk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男性の育児応援ワークショップ</a:t>
            </a:r>
            <a:endParaRPr lang="en-US" altLang="ja-JP" sz="2400" b="1" dirty="0">
              <a:solidFill>
                <a:schemeClr val="dk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400" b="1" dirty="0">
                <a:solidFill>
                  <a:schemeClr val="dk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sym typeface="Arial"/>
              </a:rPr>
              <a:t>ワークシート</a:t>
            </a:r>
            <a:endParaRPr sz="2400" dirty="0">
              <a:solidFill>
                <a:schemeClr val="dk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9839" y="1136118"/>
            <a:ext cx="961485" cy="85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/>
          <p:nvPr/>
        </p:nvSpPr>
        <p:spPr>
          <a:xfrm>
            <a:off x="1228924" y="1227059"/>
            <a:ext cx="4915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 b="1" dirty="0">
                <a:solidFill>
                  <a:srgbClr val="85BF4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教えて、あなたの失敗談！</a:t>
            </a:r>
            <a:endParaRPr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88" name="Google Shape;88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6917" y="6880447"/>
            <a:ext cx="846510" cy="7814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1306737" y="1548165"/>
            <a:ext cx="49743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800" dirty="0">
                <a:solidFill>
                  <a:schemeClr val="dk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家事・育児で思い通りにいかなかったこと、やってしまったなと感じたこと</a:t>
            </a:r>
            <a:endParaRPr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213100" y="2785846"/>
            <a:ext cx="4974300" cy="4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ja-JP" altLang="en-US" sz="1800" b="1" dirty="0">
                <a:solidFill>
                  <a:srgbClr val="F1AA48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今後</a:t>
            </a:r>
            <a:r>
              <a:rPr lang="en-US" altLang="ja-JP" sz="1800" b="1" dirty="0">
                <a:solidFill>
                  <a:srgbClr val="F1AA48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lang="ja-JP" altLang="en-US" sz="1800" b="1" dirty="0">
                <a:solidFill>
                  <a:srgbClr val="F1AA48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年でどのような変化が生じそうですか。</a:t>
            </a:r>
            <a:br>
              <a:rPr lang="ja-JP" altLang="en-US" sz="1800" b="1" dirty="0">
                <a:solidFill>
                  <a:srgbClr val="F1AA48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</a:br>
            <a:r>
              <a:rPr lang="ja-JP" altLang="en-US" sz="1800" b="1" dirty="0">
                <a:solidFill>
                  <a:srgbClr val="F1AA48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（育児・家事・職場）</a:t>
            </a:r>
            <a:endParaRPr sz="1800" b="1" dirty="0">
              <a:solidFill>
                <a:srgbClr val="F1AA48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279169" y="4820987"/>
            <a:ext cx="4974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 dirty="0">
                <a:solidFill>
                  <a:srgbClr val="57A5CC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変化に対する今のあなたの気持ちを教えてください。</a:t>
            </a:r>
            <a:endParaRPr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1241323" y="6982118"/>
            <a:ext cx="5470761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800" b="1" dirty="0">
                <a:solidFill>
                  <a:srgbClr val="917E7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今後どのようなアクションをとっていきたいですか。（家庭・職場）</a:t>
            </a:r>
            <a:endParaRPr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13" name="Google Shape;11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4225" y="2733570"/>
            <a:ext cx="944699" cy="85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35684" y="4781670"/>
            <a:ext cx="846500" cy="75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17543" y="3284859"/>
            <a:ext cx="531725" cy="1303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6" name="Google Shape;96;p13"/>
          <p:cNvCxnSpPr/>
          <p:nvPr/>
        </p:nvCxnSpPr>
        <p:spPr>
          <a:xfrm>
            <a:off x="1347252" y="3805004"/>
            <a:ext cx="494673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7" name="Google Shape;127;p13"/>
          <p:cNvCxnSpPr/>
          <p:nvPr/>
        </p:nvCxnSpPr>
        <p:spPr>
          <a:xfrm>
            <a:off x="1347252" y="4186004"/>
            <a:ext cx="494673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9" name="Google Shape;129;p13"/>
          <p:cNvCxnSpPr/>
          <p:nvPr/>
        </p:nvCxnSpPr>
        <p:spPr>
          <a:xfrm>
            <a:off x="1347252" y="4567004"/>
            <a:ext cx="494673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3" name="Google Shape;96;p13">
            <a:extLst>
              <a:ext uri="{FF2B5EF4-FFF2-40B4-BE49-F238E27FC236}">
                <a16:creationId xmlns:a16="http://schemas.microsoft.com/office/drawing/2014/main" id="{C27DD4E7-482A-4547-8925-62141D4B6DBC}"/>
              </a:ext>
            </a:extLst>
          </p:cNvPr>
          <p:cNvCxnSpPr/>
          <p:nvPr/>
        </p:nvCxnSpPr>
        <p:spPr>
          <a:xfrm>
            <a:off x="1347252" y="5756492"/>
            <a:ext cx="494673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" name="Google Shape;127;p13">
            <a:extLst>
              <a:ext uri="{FF2B5EF4-FFF2-40B4-BE49-F238E27FC236}">
                <a16:creationId xmlns:a16="http://schemas.microsoft.com/office/drawing/2014/main" id="{E806FF05-039C-C44C-982D-3C56A93856F4}"/>
              </a:ext>
            </a:extLst>
          </p:cNvPr>
          <p:cNvCxnSpPr/>
          <p:nvPr/>
        </p:nvCxnSpPr>
        <p:spPr>
          <a:xfrm>
            <a:off x="1347252" y="6137492"/>
            <a:ext cx="494673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5" name="Google Shape;129;p13">
            <a:extLst>
              <a:ext uri="{FF2B5EF4-FFF2-40B4-BE49-F238E27FC236}">
                <a16:creationId xmlns:a16="http://schemas.microsoft.com/office/drawing/2014/main" id="{1CAD7C7C-5DA9-DD47-8575-DE21AE5123ED}"/>
              </a:ext>
            </a:extLst>
          </p:cNvPr>
          <p:cNvCxnSpPr/>
          <p:nvPr/>
        </p:nvCxnSpPr>
        <p:spPr>
          <a:xfrm>
            <a:off x="1347252" y="6518492"/>
            <a:ext cx="494673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6" name="Google Shape;96;p13">
            <a:extLst>
              <a:ext uri="{FF2B5EF4-FFF2-40B4-BE49-F238E27FC236}">
                <a16:creationId xmlns:a16="http://schemas.microsoft.com/office/drawing/2014/main" id="{0F7CDC96-3C49-E045-976A-DE1F662B6607}"/>
              </a:ext>
            </a:extLst>
          </p:cNvPr>
          <p:cNvCxnSpPr/>
          <p:nvPr/>
        </p:nvCxnSpPr>
        <p:spPr>
          <a:xfrm>
            <a:off x="1347252" y="8036314"/>
            <a:ext cx="494673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7" name="Google Shape;127;p13">
            <a:extLst>
              <a:ext uri="{FF2B5EF4-FFF2-40B4-BE49-F238E27FC236}">
                <a16:creationId xmlns:a16="http://schemas.microsoft.com/office/drawing/2014/main" id="{56B61387-DA01-674D-B477-242F07E5901F}"/>
              </a:ext>
            </a:extLst>
          </p:cNvPr>
          <p:cNvCxnSpPr/>
          <p:nvPr/>
        </p:nvCxnSpPr>
        <p:spPr>
          <a:xfrm>
            <a:off x="1347252" y="8417314"/>
            <a:ext cx="494673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8" name="Google Shape;129;p13">
            <a:extLst>
              <a:ext uri="{FF2B5EF4-FFF2-40B4-BE49-F238E27FC236}">
                <a16:creationId xmlns:a16="http://schemas.microsoft.com/office/drawing/2014/main" id="{C45BE6F3-678D-954D-8B78-A9E2A5C067B1}"/>
              </a:ext>
            </a:extLst>
          </p:cNvPr>
          <p:cNvCxnSpPr/>
          <p:nvPr/>
        </p:nvCxnSpPr>
        <p:spPr>
          <a:xfrm>
            <a:off x="1347252" y="8798314"/>
            <a:ext cx="494673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9" name="Google Shape;129;p13">
            <a:extLst>
              <a:ext uri="{FF2B5EF4-FFF2-40B4-BE49-F238E27FC236}">
                <a16:creationId xmlns:a16="http://schemas.microsoft.com/office/drawing/2014/main" id="{DD841820-1147-CD48-8D50-AACD01043B5C}"/>
              </a:ext>
            </a:extLst>
          </p:cNvPr>
          <p:cNvCxnSpPr/>
          <p:nvPr/>
        </p:nvCxnSpPr>
        <p:spPr>
          <a:xfrm>
            <a:off x="1347252" y="9157542"/>
            <a:ext cx="494673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" name="Google Shape;96;p13"/>
          <p:cNvCxnSpPr/>
          <p:nvPr/>
        </p:nvCxnSpPr>
        <p:spPr>
          <a:xfrm>
            <a:off x="1306737" y="2167515"/>
            <a:ext cx="494673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" name="Google Shape;127;p13"/>
          <p:cNvCxnSpPr/>
          <p:nvPr/>
        </p:nvCxnSpPr>
        <p:spPr>
          <a:xfrm>
            <a:off x="1306737" y="2548515"/>
            <a:ext cx="494673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5" name="Google Shape;105;p13">
            <a:extLst>
              <a:ext uri="{FF2B5EF4-FFF2-40B4-BE49-F238E27FC236}">
                <a16:creationId xmlns:a16="http://schemas.microsoft.com/office/drawing/2014/main" id="{0204FA9A-9754-48A8-BC63-B235CDB179FB}"/>
              </a:ext>
            </a:extLst>
          </p:cNvPr>
          <p:cNvSpPr txBox="1"/>
          <p:nvPr/>
        </p:nvSpPr>
        <p:spPr>
          <a:xfrm>
            <a:off x="517543" y="7400846"/>
            <a:ext cx="531725" cy="91577"/>
          </a:xfrm>
          <a:prstGeom prst="rect">
            <a:avLst/>
          </a:prstGeom>
          <a:solidFill>
            <a:srgbClr val="87736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6" name="Google Shape;105;p13">
            <a:extLst>
              <a:ext uri="{FF2B5EF4-FFF2-40B4-BE49-F238E27FC236}">
                <a16:creationId xmlns:a16="http://schemas.microsoft.com/office/drawing/2014/main" id="{BA21A731-D67E-442B-B0CD-DBD41E262BA7}"/>
              </a:ext>
            </a:extLst>
          </p:cNvPr>
          <p:cNvSpPr txBox="1"/>
          <p:nvPr/>
        </p:nvSpPr>
        <p:spPr>
          <a:xfrm>
            <a:off x="517543" y="1729707"/>
            <a:ext cx="531725" cy="91577"/>
          </a:xfrm>
          <a:prstGeom prst="rect">
            <a:avLst/>
          </a:prstGeom>
          <a:solidFill>
            <a:srgbClr val="73B84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76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UD デジタル 教科書体 N-B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mieken</cp:lastModifiedBy>
  <cp:revision>8</cp:revision>
  <cp:lastPrinted>2022-03-14T07:42:47Z</cp:lastPrinted>
  <dcterms:modified xsi:type="dcterms:W3CDTF">2022-03-30T04:51:22Z</dcterms:modified>
</cp:coreProperties>
</file>