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12" autoAdjust="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3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3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spcFirstLastPara="1" wrap="square" lIns="91393" tIns="45697" rIns="91393" bIns="45697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spcFirstLastPara="1" wrap="square" lIns="91393" tIns="45697" rIns="91393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058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2286000" y="45064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タ</a:t>
            </a:r>
            <a:r>
              <a:rPr lang="ja-JP" altLang="en-US" sz="16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イプ</a:t>
            </a:r>
            <a:r>
              <a:rPr lang="en-US" altLang="ja-JP" sz="16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16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600" b="1" kern="10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新しい</a:t>
            </a:r>
            <a:r>
              <a:rPr lang="ja-JP" altLang="ja-JP" sz="1600" b="1" kern="10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体験</a:t>
            </a:r>
            <a:r>
              <a:rPr lang="ja-JP" altLang="en-US" sz="1600" b="1" kern="10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型</a:t>
            </a:r>
            <a:r>
              <a:rPr lang="ja-JP" altLang="ja-JP" sz="1600" b="1" kern="10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コンテンツ</a:t>
            </a:r>
            <a:r>
              <a:rPr lang="ja-JP" altLang="en-US" sz="1600" b="1" kern="10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600" b="1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造成</a:t>
            </a:r>
            <a:r>
              <a:rPr lang="ja-JP" altLang="ja-JP" sz="1600" b="1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379426" y="1460554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18165" y="476672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809019" y="94964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様式４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78256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体験型コンテンツ</a:t>
            </a: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75571" y="926656"/>
            <a:ext cx="9187301" cy="44869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3405907701"/>
              </p:ext>
            </p:extLst>
          </p:nvPr>
        </p:nvGraphicFramePr>
        <p:xfrm>
          <a:off x="86729" y="1408358"/>
          <a:ext cx="7305638" cy="5328435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246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525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5565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申請テーマ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4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</a:t>
                      </a:r>
                      <a:r>
                        <a:rPr lang="ja-JP" altLang="en-US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の概要</a:t>
                      </a:r>
                      <a:endParaRPr lang="en-US" altLang="ja-JP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0285"/>
                  </a:ext>
                </a:extLst>
              </a:tr>
              <a:tr h="6367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独自性・新規性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5240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造成スケジュール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246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7935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、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観光協会との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　　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highlight>
                            <a:srgbClr val="F2F2F2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25" name="Google Shape;92;p1"/>
          <p:cNvSpPr txBox="1">
            <a:spLocks/>
          </p:cNvSpPr>
          <p:nvPr/>
        </p:nvSpPr>
        <p:spPr>
          <a:xfrm>
            <a:off x="86729" y="30163"/>
            <a:ext cx="2619895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体験型コンテンツ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42555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93;p1">
            <a:extLst>
              <a:ext uri="{FF2B5EF4-FFF2-40B4-BE49-F238E27FC236}">
                <a16:creationId xmlns:a16="http://schemas.microsoft.com/office/drawing/2014/main" id="{715E246F-6220-41A4-A07B-029450B7EDC8}"/>
              </a:ext>
            </a:extLst>
          </p:cNvPr>
          <p:cNvSpPr txBox="1"/>
          <p:nvPr/>
        </p:nvSpPr>
        <p:spPr>
          <a:xfrm>
            <a:off x="6826543" y="1408357"/>
            <a:ext cx="368589" cy="64629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・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町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90" y="1998500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360303" y="1993112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2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89" y="2688086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3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3217396" y="2701929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/>
        </p:nvSpPr>
        <p:spPr>
          <a:xfrm>
            <a:off x="7392680" y="1428052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91535" y="411280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809019" y="94964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様式４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577269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体験型コンテンツ</a:t>
            </a: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86729" y="808225"/>
            <a:ext cx="9187301" cy="30083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   お茶でマインドフルネス！モーニングヨガ＆利き伊勢茶体験　　　</a:t>
            </a: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573287288"/>
              </p:ext>
            </p:extLst>
          </p:nvPr>
        </p:nvGraphicFramePr>
        <p:xfrm>
          <a:off x="100297" y="1124624"/>
          <a:ext cx="7305638" cy="5678541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4773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zh-CN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株式会社〇〇農園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767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67765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申請テーマ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の概要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伊勢湾を望む茶畑で、モーニングヨガを行い、心身ともにリフレッシュした後に、三重県名物の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伊勢茶（かぶせ茶）とお茶で作ったお菓子を味わいます。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テアニンにより、さらに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リラックス効果が増します。３種類の利き茶体験もできます。（体験約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時間）気に入ったお茶は購入できます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。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94302"/>
                  </a:ext>
                </a:extLst>
              </a:tr>
              <a:tr h="66028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独自性・新規性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茶畑でヨガ体験ができます。旅ナカでも気軽に、手ぶらで参加できるように、タオルやヨガマットがすべて付いたフルパッケージのプラン。湯の山温泉までの送迎も付いています。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71263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造成スケジュール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月上旬）ヨガ体験エリア準備　→（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月中旬）　お茶体験場所準備→（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月上旬）プログラム内容確定　→（８月中旬）スタッフ接客レクチャーとレンタル用備品準備　→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８月下旬）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完成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477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今年度は農園スタッフは２名体制ですが、次年度は１名増員をして半年間で実施します。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独自に体験者へのアンケート調査も実施し、ブラッシュアップできる体制をとります。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83280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、観光協会との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四日市観光協会や湯の山温泉協会と連携。宿泊施設での広報等に掲載予定。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highlight>
                            <a:srgbClr val="F2F2F2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近隣の湯の山温泉のホテル●●や▲▲と体験付き宿泊プランの造成を予定。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茶畑の写真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09236"/>
            <a:ext cx="2357844" cy="212048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ヨガの写真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93;p1">
            <a:extLst>
              <a:ext uri="{FF2B5EF4-FFF2-40B4-BE49-F238E27FC236}">
                <a16:creationId xmlns:a16="http://schemas.microsoft.com/office/drawing/2014/main" id="{715E246F-6220-41A4-A07B-029450B7EDC8}"/>
              </a:ext>
            </a:extLst>
          </p:cNvPr>
          <p:cNvSpPr txBox="1"/>
          <p:nvPr/>
        </p:nvSpPr>
        <p:spPr>
          <a:xfrm>
            <a:off x="5538309" y="1376726"/>
            <a:ext cx="1764978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四日市市　・　水沢町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488116" y="1836769"/>
            <a:ext cx="1900112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伊勢茶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061256" y="1769571"/>
            <a:ext cx="4331424" cy="64629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湯の山温泉への誘客および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三重県の食文化である伊勢茶の認知度を上げるため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1744BE-C3A3-456F-B8A1-21F97CC04B1C}"/>
              </a:ext>
            </a:extLst>
          </p:cNvPr>
          <p:cNvSpPr/>
          <p:nvPr/>
        </p:nvSpPr>
        <p:spPr>
          <a:xfrm>
            <a:off x="6338502" y="643735"/>
            <a:ext cx="3206439" cy="5812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記入見本</a:t>
            </a:r>
          </a:p>
        </p:txBody>
      </p:sp>
      <p:sp>
        <p:nvSpPr>
          <p:cNvPr id="32" name="Google Shape;92;p1">
            <a:extLst>
              <a:ext uri="{FF2B5EF4-FFF2-40B4-BE49-F238E27FC236}">
                <a16:creationId xmlns:a16="http://schemas.microsoft.com/office/drawing/2014/main" id="{76B4CC7B-D224-4918-8245-777B6FB0CCCA}"/>
              </a:ext>
            </a:extLst>
          </p:cNvPr>
          <p:cNvSpPr txBox="1">
            <a:spLocks/>
          </p:cNvSpPr>
          <p:nvPr/>
        </p:nvSpPr>
        <p:spPr>
          <a:xfrm>
            <a:off x="2286000" y="45064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altLang="ja-JP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タイプ</a:t>
            </a:r>
            <a:r>
              <a:rPr lang="en-US" altLang="ja-JP" sz="16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16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6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新しい</a:t>
            </a:r>
            <a:r>
              <a:rPr lang="ja-JP" altLang="ja-JP" sz="16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体験</a:t>
            </a:r>
            <a:r>
              <a:rPr lang="ja-JP" altLang="en-US" sz="16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型</a:t>
            </a:r>
            <a:r>
              <a:rPr lang="ja-JP" altLang="ja-JP" sz="16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コンテンツ</a:t>
            </a:r>
            <a:r>
              <a:rPr lang="ja-JP" altLang="en-US" sz="16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6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造成</a:t>
            </a:r>
            <a:r>
              <a:rPr lang="ja-JP" altLang="ja-JP" sz="16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Google Shape;92;p1">
            <a:extLst>
              <a:ext uri="{FF2B5EF4-FFF2-40B4-BE49-F238E27FC236}">
                <a16:creationId xmlns:a16="http://schemas.microsoft.com/office/drawing/2014/main" id="{8A09F796-A168-4D87-BCC2-37F2EED02FDC}"/>
              </a:ext>
            </a:extLst>
          </p:cNvPr>
          <p:cNvSpPr txBox="1">
            <a:spLocks/>
          </p:cNvSpPr>
          <p:nvPr/>
        </p:nvSpPr>
        <p:spPr>
          <a:xfrm>
            <a:off x="86729" y="30163"/>
            <a:ext cx="2619895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体験型コンテンツ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Google Shape;93;p1">
            <a:extLst>
              <a:ext uri="{FF2B5EF4-FFF2-40B4-BE49-F238E27FC236}">
                <a16:creationId xmlns:a16="http://schemas.microsoft.com/office/drawing/2014/main" id="{0522A4F0-A2AC-49A7-8760-389F4CC45963}"/>
              </a:ext>
            </a:extLst>
          </p:cNvPr>
          <p:cNvSpPr txBox="1"/>
          <p:nvPr/>
        </p:nvSpPr>
        <p:spPr>
          <a:xfrm>
            <a:off x="1488116" y="2548514"/>
            <a:ext cx="1451825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食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6" name="Google Shape;93;p1">
            <a:extLst>
              <a:ext uri="{FF2B5EF4-FFF2-40B4-BE49-F238E27FC236}">
                <a16:creationId xmlns:a16="http://schemas.microsoft.com/office/drawing/2014/main" id="{57D2B568-4CEB-4C68-A775-D59809B5460E}"/>
              </a:ext>
            </a:extLst>
          </p:cNvPr>
          <p:cNvSpPr txBox="1"/>
          <p:nvPr/>
        </p:nvSpPr>
        <p:spPr>
          <a:xfrm>
            <a:off x="3009932" y="2548514"/>
            <a:ext cx="382894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都会に住む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30-40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代女性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89616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539</Words>
  <Application>Microsoft Office PowerPoint</Application>
  <PresentationFormat>A4 210 x 297 mm</PresentationFormat>
  <Paragraphs>92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Yu Gothic UI Semilight</vt:lpstr>
      <vt:lpstr>Meiryo</vt:lpstr>
      <vt:lpstr>Meiryo</vt:lpstr>
      <vt:lpstr>游ゴシック</vt:lpstr>
      <vt:lpstr>Arial</vt:lpstr>
      <vt:lpstr>Times New Roman</vt:lpstr>
      <vt:lpstr>Office テーマ</vt:lpstr>
      <vt:lpstr>【タイプA：新しい体験型コンテンツの造成】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mieken</cp:lastModifiedBy>
  <cp:revision>80</cp:revision>
  <cp:lastPrinted>2022-05-17T14:56:29Z</cp:lastPrinted>
  <dcterms:created xsi:type="dcterms:W3CDTF">2007-11-06T12:19:33Z</dcterms:created>
  <dcterms:modified xsi:type="dcterms:W3CDTF">2022-05-19T00:46:51Z</dcterms:modified>
</cp:coreProperties>
</file>